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69" d="100"/>
          <a:sy n="69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0.02</c:v>
                </c:pt>
                <c:pt idx="2">
                  <c:v>0.02</c:v>
                </c:pt>
                <c:pt idx="3">
                  <c:v>0.15</c:v>
                </c:pt>
                <c:pt idx="4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521519879459511"/>
                  <c:y val="0.13328655139248818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0.57999999999999996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87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0.06</c:v>
                </c:pt>
                <c:pt idx="1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4.8</c:v>
                </c:pt>
                <c:pt idx="1">
                  <c:v>5.0999999999999996</c:v>
                </c:pt>
                <c:pt idx="2">
                  <c:v>5.3</c:v>
                </c:pt>
                <c:pt idx="3">
                  <c:v>5</c:v>
                </c:pt>
                <c:pt idx="4">
                  <c:v>4.8</c:v>
                </c:pt>
                <c:pt idx="5">
                  <c:v>5.3</c:v>
                </c:pt>
                <c:pt idx="6">
                  <c:v>5.2</c:v>
                </c:pt>
                <c:pt idx="7">
                  <c:v>5.4</c:v>
                </c:pt>
                <c:pt idx="8">
                  <c:v>5.3</c:v>
                </c:pt>
                <c:pt idx="9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1.5432098765431532E-3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0.16</c:v>
                </c:pt>
                <c:pt idx="2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0.02</c:v>
                </c:pt>
                <c:pt idx="1">
                  <c:v>0.16</c:v>
                </c:pt>
                <c:pt idx="2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0.98</c:v>
                </c:pt>
                <c:pt idx="1">
                  <c:v>0.98</c:v>
                </c:pt>
                <c:pt idx="2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0.41</c:v>
                </c:pt>
                <c:pt idx="2">
                  <c:v>0.52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Отлично</c:v>
                </c:pt>
                <c:pt idx="1">
                  <c:v>Много 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0.81</c:v>
                </c:pt>
                <c:pt idx="1">
                  <c:v>0.15</c:v>
                </c:pt>
                <c:pt idx="2">
                  <c:v>0.04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3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2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5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33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50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0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20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1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5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8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9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7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7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9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64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завършилите студенти от Филиал </a:t>
            </a:r>
            <a:r>
              <a:rPr lang="bg-BG" sz="5300" b="1" i="1" dirty="0" smtClean="0">
                <a:latin typeface="Times New Roman" pitchFamily="18" charset="0"/>
                <a:cs typeface="Times New Roman" pitchFamily="18" charset="0"/>
              </a:rPr>
              <a:t>Шум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 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към Медицински университет - Варна 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5300" b="1" i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bg-BG" sz="5300" b="1" i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г.)</a:t>
            </a:r>
            <a:endParaRPr lang="bg-BG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Филиал Шумен?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819063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студентите?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511608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96241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321451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34275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647602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685806"/>
              </p:ext>
            </p:extLst>
          </p:nvPr>
        </p:nvGraphicFramePr>
        <p:xfrm>
          <a:off x="827088" y="2667000"/>
          <a:ext cx="671195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234687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“Медицинска сестра” и „Акушерка“ във Филиал Шумен към 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са изградили за качеството на учебния процес през годините на обучение във Филиал Шумен към 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36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5447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6931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19377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205457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6463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84984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425</TotalTime>
  <Words>272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Ion</vt:lpstr>
      <vt:lpstr> Анализ на резултатите от проведена анкета сред завършилите студенти от Филиал Шумен към Медицински университет - Варна (2018-2019г.)</vt:lpstr>
      <vt:lpstr>Цел на презентацията:</vt:lpstr>
      <vt:lpstr>    Брой анкетирани: 36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Филиал Шумен?</vt:lpstr>
      <vt:lpstr>Според Вас как може да се подобри практическата подготовка на студентите?</vt:lpstr>
      <vt:lpstr>Как оценявате подготовката по време на стажа? 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Kachestvo-1</cp:lastModifiedBy>
  <cp:revision>158</cp:revision>
  <dcterms:created xsi:type="dcterms:W3CDTF">2006-08-16T00:00:00Z</dcterms:created>
  <dcterms:modified xsi:type="dcterms:W3CDTF">2020-09-29T11:25:33Z</dcterms:modified>
</cp:coreProperties>
</file>