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421" r:id="rId3"/>
    <p:sldId id="422" r:id="rId4"/>
    <p:sldId id="423" r:id="rId5"/>
    <p:sldId id="427" r:id="rId6"/>
    <p:sldId id="437" r:id="rId7"/>
    <p:sldId id="426" r:id="rId8"/>
    <p:sldId id="257" r:id="rId9"/>
    <p:sldId id="258" r:id="rId10"/>
    <p:sldId id="284" r:id="rId11"/>
    <p:sldId id="291" r:id="rId12"/>
    <p:sldId id="262" r:id="rId13"/>
    <p:sldId id="438" r:id="rId14"/>
    <p:sldId id="439" r:id="rId15"/>
    <p:sldId id="292" r:id="rId16"/>
    <p:sldId id="293" r:id="rId17"/>
    <p:sldId id="295" r:id="rId18"/>
    <p:sldId id="263" r:id="rId19"/>
    <p:sldId id="265" r:id="rId20"/>
    <p:sldId id="279" r:id="rId21"/>
    <p:sldId id="336" r:id="rId22"/>
    <p:sldId id="259" r:id="rId23"/>
    <p:sldId id="281" r:id="rId24"/>
    <p:sldId id="266" r:id="rId25"/>
    <p:sldId id="282" r:id="rId26"/>
    <p:sldId id="335" r:id="rId27"/>
    <p:sldId id="274" r:id="rId28"/>
    <p:sldId id="286" r:id="rId29"/>
    <p:sldId id="287" r:id="rId30"/>
    <p:sldId id="294" r:id="rId31"/>
    <p:sldId id="441" r:id="rId32"/>
    <p:sldId id="420" r:id="rId33"/>
    <p:sldId id="430" r:id="rId34"/>
    <p:sldId id="271" r:id="rId35"/>
    <p:sldId id="288" r:id="rId36"/>
    <p:sldId id="278" r:id="rId37"/>
    <p:sldId id="290" r:id="rId38"/>
    <p:sldId id="276" r:id="rId39"/>
    <p:sldId id="277" r:id="rId40"/>
    <p:sldId id="267" r:id="rId41"/>
    <p:sldId id="418" r:id="rId42"/>
    <p:sldId id="315" r:id="rId43"/>
    <p:sldId id="319" r:id="rId44"/>
    <p:sldId id="431" r:id="rId45"/>
    <p:sldId id="432" r:id="rId46"/>
    <p:sldId id="433" r:id="rId47"/>
    <p:sldId id="435" r:id="rId48"/>
    <p:sldId id="434" r:id="rId49"/>
    <p:sldId id="424" r:id="rId50"/>
    <p:sldId id="285" r:id="rId51"/>
    <p:sldId id="311" r:id="rId52"/>
    <p:sldId id="417" r:id="rId53"/>
    <p:sldId id="429" r:id="rId54"/>
    <p:sldId id="428" r:id="rId55"/>
    <p:sldId id="283"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842" autoAdjust="0"/>
  </p:normalViewPr>
  <p:slideViewPr>
    <p:cSldViewPr snapToGrid="0">
      <p:cViewPr varScale="1">
        <p:scale>
          <a:sx n="67" d="100"/>
          <a:sy n="67" d="100"/>
        </p:scale>
        <p:origin x="62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FC4016-46B7-4250-8786-57F6761F3584}"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bg-BG"/>
        </a:p>
      </dgm:t>
    </dgm:pt>
    <dgm:pt modelId="{CCAC4AA8-6FB5-4974-B13B-257F3119A958}">
      <dgm:prSet phldrT="[Text]"/>
      <dgm:spPr/>
      <dgm:t>
        <a:bodyPr/>
        <a:lstStyle/>
        <a:p>
          <a:r>
            <a:rPr lang="bg-BG" dirty="0"/>
            <a:t>ИХХ</a:t>
          </a:r>
        </a:p>
      </dgm:t>
    </dgm:pt>
    <dgm:pt modelId="{EC221676-8A3C-4A46-8C94-F991C30AFA3C}" type="parTrans" cxnId="{20445DA3-4F81-40A7-9930-14D443EDB8F0}">
      <dgm:prSet/>
      <dgm:spPr/>
      <dgm:t>
        <a:bodyPr/>
        <a:lstStyle/>
        <a:p>
          <a:endParaRPr lang="bg-BG"/>
        </a:p>
      </dgm:t>
    </dgm:pt>
    <dgm:pt modelId="{9B311116-E421-4144-B59F-3A77B534B27C}" type="sibTrans" cxnId="{20445DA3-4F81-40A7-9930-14D443EDB8F0}">
      <dgm:prSet/>
      <dgm:spPr/>
      <dgm:t>
        <a:bodyPr/>
        <a:lstStyle/>
        <a:p>
          <a:endParaRPr lang="bg-BG"/>
        </a:p>
      </dgm:t>
    </dgm:pt>
    <dgm:pt modelId="{DFD29B80-7FBA-4FEA-89A3-628F34DBEB1E}">
      <dgm:prSet phldrT="[Text]"/>
      <dgm:spPr/>
      <dgm:t>
        <a:bodyPr/>
        <a:lstStyle/>
        <a:p>
          <a:r>
            <a:rPr lang="en-US" dirty="0"/>
            <a:t>ISH</a:t>
          </a:r>
          <a:endParaRPr lang="bg-BG" dirty="0"/>
        </a:p>
      </dgm:t>
    </dgm:pt>
    <dgm:pt modelId="{107FE887-5B49-4564-BF0F-391E7D59608E}" type="parTrans" cxnId="{61901529-4AC7-448F-A3D7-0A46400640B0}">
      <dgm:prSet/>
      <dgm:spPr/>
      <dgm:t>
        <a:bodyPr/>
        <a:lstStyle/>
        <a:p>
          <a:endParaRPr lang="bg-BG"/>
        </a:p>
      </dgm:t>
    </dgm:pt>
    <dgm:pt modelId="{A5F7B9D8-0818-465D-9937-F8FA3239F5D2}" type="sibTrans" cxnId="{61901529-4AC7-448F-A3D7-0A46400640B0}">
      <dgm:prSet/>
      <dgm:spPr/>
      <dgm:t>
        <a:bodyPr/>
        <a:lstStyle/>
        <a:p>
          <a:endParaRPr lang="bg-BG"/>
        </a:p>
      </dgm:t>
    </dgm:pt>
    <dgm:pt modelId="{020D9960-32C3-4E24-8DA5-6814D87F1058}" type="pres">
      <dgm:prSet presAssocID="{86FC4016-46B7-4250-8786-57F6761F3584}" presName="diagram" presStyleCnt="0">
        <dgm:presLayoutVars>
          <dgm:dir/>
          <dgm:resizeHandles val="exact"/>
        </dgm:presLayoutVars>
      </dgm:prSet>
      <dgm:spPr/>
    </dgm:pt>
    <dgm:pt modelId="{A65FA9C2-048E-4034-BB47-F985EC088B20}" type="pres">
      <dgm:prSet presAssocID="{CCAC4AA8-6FB5-4974-B13B-257F3119A958}" presName="arrow" presStyleLbl="node1" presStyleIdx="0" presStyleCnt="2">
        <dgm:presLayoutVars>
          <dgm:bulletEnabled val="1"/>
        </dgm:presLayoutVars>
      </dgm:prSet>
      <dgm:spPr/>
    </dgm:pt>
    <dgm:pt modelId="{7EC25129-5E92-48B1-B446-CC090F108996}" type="pres">
      <dgm:prSet presAssocID="{DFD29B80-7FBA-4FEA-89A3-628F34DBEB1E}" presName="arrow" presStyleLbl="node1" presStyleIdx="1" presStyleCnt="2">
        <dgm:presLayoutVars>
          <dgm:bulletEnabled val="1"/>
        </dgm:presLayoutVars>
      </dgm:prSet>
      <dgm:spPr/>
    </dgm:pt>
  </dgm:ptLst>
  <dgm:cxnLst>
    <dgm:cxn modelId="{C9D71617-1EE7-41C6-B39B-BD36E75A87C2}" type="presOf" srcId="{CCAC4AA8-6FB5-4974-B13B-257F3119A958}" destId="{A65FA9C2-048E-4034-BB47-F985EC088B20}" srcOrd="0" destOrd="0" presId="urn:microsoft.com/office/officeart/2005/8/layout/arrow5"/>
    <dgm:cxn modelId="{2F44811A-18E2-4B92-A682-01D944446AA4}" type="presOf" srcId="{DFD29B80-7FBA-4FEA-89A3-628F34DBEB1E}" destId="{7EC25129-5E92-48B1-B446-CC090F108996}" srcOrd="0" destOrd="0" presId="urn:microsoft.com/office/officeart/2005/8/layout/arrow5"/>
    <dgm:cxn modelId="{61901529-4AC7-448F-A3D7-0A46400640B0}" srcId="{86FC4016-46B7-4250-8786-57F6761F3584}" destId="{DFD29B80-7FBA-4FEA-89A3-628F34DBEB1E}" srcOrd="1" destOrd="0" parTransId="{107FE887-5B49-4564-BF0F-391E7D59608E}" sibTransId="{A5F7B9D8-0818-465D-9937-F8FA3239F5D2}"/>
    <dgm:cxn modelId="{7B4DB32F-CBD1-468C-A63B-DC544997CFCA}" type="presOf" srcId="{86FC4016-46B7-4250-8786-57F6761F3584}" destId="{020D9960-32C3-4E24-8DA5-6814D87F1058}" srcOrd="0" destOrd="0" presId="urn:microsoft.com/office/officeart/2005/8/layout/arrow5"/>
    <dgm:cxn modelId="{20445DA3-4F81-40A7-9930-14D443EDB8F0}" srcId="{86FC4016-46B7-4250-8786-57F6761F3584}" destId="{CCAC4AA8-6FB5-4974-B13B-257F3119A958}" srcOrd="0" destOrd="0" parTransId="{EC221676-8A3C-4A46-8C94-F991C30AFA3C}" sibTransId="{9B311116-E421-4144-B59F-3A77B534B27C}"/>
    <dgm:cxn modelId="{803F2161-C803-40AB-94F1-F8B387DF3D14}" type="presParOf" srcId="{020D9960-32C3-4E24-8DA5-6814D87F1058}" destId="{A65FA9C2-048E-4034-BB47-F985EC088B20}" srcOrd="0" destOrd="0" presId="urn:microsoft.com/office/officeart/2005/8/layout/arrow5"/>
    <dgm:cxn modelId="{2DCDDA57-741A-44A7-B74B-48029D982AB2}" type="presParOf" srcId="{020D9960-32C3-4E24-8DA5-6814D87F1058}" destId="{7EC25129-5E92-48B1-B446-CC090F108996}" srcOrd="1" destOrd="0" presId="urn:microsoft.com/office/officeart/2005/8/layout/arrow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ED7AEC-A01B-42A9-91C1-E2AEC4ACBCC6}" type="doc">
      <dgm:prSet loTypeId="urn:microsoft.com/office/officeart/2009/3/layout/HorizontalOrganizationChart" loCatId="hierarchy" qsTypeId="urn:microsoft.com/office/officeart/2005/8/quickstyle/simple1" qsCatId="simple" csTypeId="urn:microsoft.com/office/officeart/2005/8/colors/colorful5" csCatId="colorful" phldr="1"/>
      <dgm:spPr/>
      <dgm:t>
        <a:bodyPr/>
        <a:lstStyle/>
        <a:p>
          <a:endParaRPr lang="bg-BG"/>
        </a:p>
      </dgm:t>
    </dgm:pt>
    <dgm:pt modelId="{DDE89D32-4B5B-422C-938D-FC7A28E8A70C}">
      <dgm:prSet phldrT="[Text]"/>
      <dgm:spPr/>
      <dgm:t>
        <a:bodyPr/>
        <a:lstStyle/>
        <a:p>
          <a:r>
            <a:rPr lang="bg-BG" dirty="0"/>
            <a:t>ИХХ</a:t>
          </a:r>
        </a:p>
      </dgm:t>
    </dgm:pt>
    <dgm:pt modelId="{F68AFF16-E157-4ED5-921D-6BA4D2BC3379}" type="parTrans" cxnId="{F55DD998-1564-409B-86ED-1BC8AC3797C8}">
      <dgm:prSet/>
      <dgm:spPr/>
      <dgm:t>
        <a:bodyPr/>
        <a:lstStyle/>
        <a:p>
          <a:endParaRPr lang="bg-BG"/>
        </a:p>
      </dgm:t>
    </dgm:pt>
    <dgm:pt modelId="{DF871AED-5DAF-4E22-92DB-7BA78EB9C917}" type="sibTrans" cxnId="{F55DD998-1564-409B-86ED-1BC8AC3797C8}">
      <dgm:prSet/>
      <dgm:spPr/>
      <dgm:t>
        <a:bodyPr/>
        <a:lstStyle/>
        <a:p>
          <a:endParaRPr lang="bg-BG"/>
        </a:p>
      </dgm:t>
    </dgm:pt>
    <dgm:pt modelId="{EE02E557-ABE1-4E9C-B78A-B3801AF9D10D}">
      <dgm:prSet phldrT="[Text]"/>
      <dgm:spPr/>
      <dgm:t>
        <a:bodyPr/>
        <a:lstStyle/>
        <a:p>
          <a:r>
            <a:rPr lang="bg-BG" dirty="0"/>
            <a:t>0/1+</a:t>
          </a:r>
        </a:p>
      </dgm:t>
    </dgm:pt>
    <dgm:pt modelId="{0C6381C5-9DAD-46E4-BE19-4130699C7883}" type="parTrans" cxnId="{8C4FC3A3-5738-4C65-BE27-852E5EA52709}">
      <dgm:prSet/>
      <dgm:spPr/>
      <dgm:t>
        <a:bodyPr/>
        <a:lstStyle/>
        <a:p>
          <a:endParaRPr lang="bg-BG"/>
        </a:p>
      </dgm:t>
    </dgm:pt>
    <dgm:pt modelId="{1BA36FD9-F80D-49ED-92D4-BA6105CB5AF8}" type="sibTrans" cxnId="{8C4FC3A3-5738-4C65-BE27-852E5EA52709}">
      <dgm:prSet/>
      <dgm:spPr/>
      <dgm:t>
        <a:bodyPr/>
        <a:lstStyle/>
        <a:p>
          <a:endParaRPr lang="bg-BG"/>
        </a:p>
      </dgm:t>
    </dgm:pt>
    <dgm:pt modelId="{3C65CAC1-2DA7-4394-8F01-F29D19613D4D}">
      <dgm:prSet phldrT="[Text]"/>
      <dgm:spPr/>
      <dgm:t>
        <a:bodyPr/>
        <a:lstStyle/>
        <a:p>
          <a:r>
            <a:rPr lang="bg-BG" dirty="0"/>
            <a:t>2+</a:t>
          </a:r>
        </a:p>
      </dgm:t>
    </dgm:pt>
    <dgm:pt modelId="{FED27658-FAD1-4A5B-974D-CDF710D9065A}" type="parTrans" cxnId="{C2C767A5-72F4-441D-92B0-F0050C6E2068}">
      <dgm:prSet/>
      <dgm:spPr/>
      <dgm:t>
        <a:bodyPr/>
        <a:lstStyle/>
        <a:p>
          <a:endParaRPr lang="bg-BG"/>
        </a:p>
      </dgm:t>
    </dgm:pt>
    <dgm:pt modelId="{A27D9ADA-C20D-4B50-B5B8-A16541DD950B}" type="sibTrans" cxnId="{C2C767A5-72F4-441D-92B0-F0050C6E2068}">
      <dgm:prSet/>
      <dgm:spPr/>
      <dgm:t>
        <a:bodyPr/>
        <a:lstStyle/>
        <a:p>
          <a:endParaRPr lang="bg-BG"/>
        </a:p>
      </dgm:t>
    </dgm:pt>
    <dgm:pt modelId="{1D94995D-B625-423E-94A3-9509816120F9}">
      <dgm:prSet phldrT="[Text]"/>
      <dgm:spPr/>
      <dgm:t>
        <a:bodyPr/>
        <a:lstStyle/>
        <a:p>
          <a:r>
            <a:rPr lang="bg-BG" dirty="0"/>
            <a:t>3+</a:t>
          </a:r>
        </a:p>
      </dgm:t>
    </dgm:pt>
    <dgm:pt modelId="{7C8AE885-196B-4D25-A4CC-9BBC87A97160}" type="parTrans" cxnId="{BF3FD13F-4530-4D33-B29A-E356DE6D9D7B}">
      <dgm:prSet/>
      <dgm:spPr/>
      <dgm:t>
        <a:bodyPr/>
        <a:lstStyle/>
        <a:p>
          <a:endParaRPr lang="bg-BG"/>
        </a:p>
      </dgm:t>
    </dgm:pt>
    <dgm:pt modelId="{C057DDD5-9334-4C88-845B-16A7CAF2F579}" type="sibTrans" cxnId="{BF3FD13F-4530-4D33-B29A-E356DE6D9D7B}">
      <dgm:prSet/>
      <dgm:spPr/>
      <dgm:t>
        <a:bodyPr/>
        <a:lstStyle/>
        <a:p>
          <a:endParaRPr lang="bg-BG"/>
        </a:p>
      </dgm:t>
    </dgm:pt>
    <dgm:pt modelId="{87C9E5F5-C46B-4988-A44F-0BF797624E2B}">
      <dgm:prSet/>
      <dgm:spPr/>
      <dgm:t>
        <a:bodyPr/>
        <a:lstStyle/>
        <a:p>
          <a:r>
            <a:rPr lang="bg-BG" dirty="0"/>
            <a:t>негативен</a:t>
          </a:r>
        </a:p>
      </dgm:t>
    </dgm:pt>
    <dgm:pt modelId="{E9706AF7-09D3-4BD4-9649-145894EBB90C}" type="parTrans" cxnId="{9BC8A5CF-9090-40AA-86CC-919282F9EC09}">
      <dgm:prSet/>
      <dgm:spPr/>
      <dgm:t>
        <a:bodyPr/>
        <a:lstStyle/>
        <a:p>
          <a:endParaRPr lang="bg-BG"/>
        </a:p>
      </dgm:t>
    </dgm:pt>
    <dgm:pt modelId="{25FB8BA6-9308-4224-A037-74AD3D8FA3B4}" type="sibTrans" cxnId="{9BC8A5CF-9090-40AA-86CC-919282F9EC09}">
      <dgm:prSet/>
      <dgm:spPr/>
      <dgm:t>
        <a:bodyPr/>
        <a:lstStyle/>
        <a:p>
          <a:endParaRPr lang="bg-BG"/>
        </a:p>
      </dgm:t>
    </dgm:pt>
    <dgm:pt modelId="{92715365-0F8B-468D-B8C3-EF51415CFED0}">
      <dgm:prSet/>
      <dgm:spPr/>
      <dgm:t>
        <a:bodyPr/>
        <a:lstStyle/>
        <a:p>
          <a:r>
            <a:rPr lang="bg-BG" dirty="0"/>
            <a:t>граничен</a:t>
          </a:r>
        </a:p>
      </dgm:t>
    </dgm:pt>
    <dgm:pt modelId="{96D503B5-EE01-45A4-8979-7BCC00C36B23}" type="parTrans" cxnId="{7189CF00-CCA1-4D95-B6A7-E7E727EBF0C0}">
      <dgm:prSet/>
      <dgm:spPr/>
      <dgm:t>
        <a:bodyPr/>
        <a:lstStyle/>
        <a:p>
          <a:endParaRPr lang="bg-BG"/>
        </a:p>
      </dgm:t>
    </dgm:pt>
    <dgm:pt modelId="{130B56A6-A356-4A96-ABCA-12B61BAB27BD}" type="sibTrans" cxnId="{7189CF00-CCA1-4D95-B6A7-E7E727EBF0C0}">
      <dgm:prSet/>
      <dgm:spPr/>
      <dgm:t>
        <a:bodyPr/>
        <a:lstStyle/>
        <a:p>
          <a:endParaRPr lang="bg-BG"/>
        </a:p>
      </dgm:t>
    </dgm:pt>
    <dgm:pt modelId="{925A0719-CD35-4AA7-BF4C-1D757331DF48}">
      <dgm:prSet/>
      <dgm:spPr/>
      <dgm:t>
        <a:bodyPr/>
        <a:lstStyle/>
        <a:p>
          <a:r>
            <a:rPr lang="bg-BG" dirty="0"/>
            <a:t>позитивен</a:t>
          </a:r>
        </a:p>
      </dgm:t>
    </dgm:pt>
    <dgm:pt modelId="{46ACB830-0094-48D5-BBE0-ADBD40746940}" type="parTrans" cxnId="{D45236ED-E9F7-4C80-A3A4-4DABB09DD6D8}">
      <dgm:prSet/>
      <dgm:spPr/>
      <dgm:t>
        <a:bodyPr/>
        <a:lstStyle/>
        <a:p>
          <a:endParaRPr lang="bg-BG"/>
        </a:p>
      </dgm:t>
    </dgm:pt>
    <dgm:pt modelId="{7C440D1C-071B-4060-B882-5AA265D0A1FE}" type="sibTrans" cxnId="{D45236ED-E9F7-4C80-A3A4-4DABB09DD6D8}">
      <dgm:prSet/>
      <dgm:spPr/>
      <dgm:t>
        <a:bodyPr/>
        <a:lstStyle/>
        <a:p>
          <a:endParaRPr lang="bg-BG"/>
        </a:p>
      </dgm:t>
    </dgm:pt>
    <dgm:pt modelId="{629C29D1-CAF9-44D5-8B22-E1656EC37067}">
      <dgm:prSet/>
      <dgm:spPr/>
      <dgm:t>
        <a:bodyPr/>
        <a:lstStyle/>
        <a:p>
          <a:r>
            <a:rPr lang="bg-BG" dirty="0"/>
            <a:t>Ретестване </a:t>
          </a:r>
          <a:r>
            <a:rPr lang="en-US" dirty="0"/>
            <a:t>ISH</a:t>
          </a:r>
          <a:endParaRPr lang="bg-BG" dirty="0"/>
        </a:p>
      </dgm:t>
    </dgm:pt>
    <dgm:pt modelId="{D129B3B4-A9C2-4E0A-96B9-29CD745E9D36}" type="parTrans" cxnId="{65F91D3C-DE57-4149-9B49-B68C5EA904A4}">
      <dgm:prSet/>
      <dgm:spPr/>
      <dgm:t>
        <a:bodyPr/>
        <a:lstStyle/>
        <a:p>
          <a:endParaRPr lang="bg-BG"/>
        </a:p>
      </dgm:t>
    </dgm:pt>
    <dgm:pt modelId="{6EFC5C58-3912-40DC-9640-E3A871FFB2CF}" type="sibTrans" cxnId="{65F91D3C-DE57-4149-9B49-B68C5EA904A4}">
      <dgm:prSet/>
      <dgm:spPr/>
      <dgm:t>
        <a:bodyPr/>
        <a:lstStyle/>
        <a:p>
          <a:endParaRPr lang="bg-BG"/>
        </a:p>
      </dgm:t>
    </dgm:pt>
    <dgm:pt modelId="{AE58CF77-D9C1-456C-BEDC-8FC7032A44D7}">
      <dgm:prSet/>
      <dgm:spPr/>
      <dgm:t>
        <a:bodyPr/>
        <a:lstStyle/>
        <a:p>
          <a:r>
            <a:rPr lang="bg-BG" dirty="0"/>
            <a:t>Не е подходящ</a:t>
          </a:r>
        </a:p>
      </dgm:t>
    </dgm:pt>
    <dgm:pt modelId="{03F07C0D-780C-482B-BEA5-3C453D46CA3E}" type="parTrans" cxnId="{8B3418E2-9E84-4E70-915D-238EEA94E38A}">
      <dgm:prSet/>
      <dgm:spPr/>
      <dgm:t>
        <a:bodyPr/>
        <a:lstStyle/>
        <a:p>
          <a:endParaRPr lang="bg-BG"/>
        </a:p>
      </dgm:t>
    </dgm:pt>
    <dgm:pt modelId="{3EAD3AF2-82F8-4095-BE7E-D82027C34429}" type="sibTrans" cxnId="{8B3418E2-9E84-4E70-915D-238EEA94E38A}">
      <dgm:prSet/>
      <dgm:spPr/>
      <dgm:t>
        <a:bodyPr/>
        <a:lstStyle/>
        <a:p>
          <a:endParaRPr lang="bg-BG"/>
        </a:p>
      </dgm:t>
    </dgm:pt>
    <dgm:pt modelId="{252333F9-8D2B-41F0-9792-04C738B406CC}">
      <dgm:prSet/>
      <dgm:spPr/>
      <dgm:t>
        <a:bodyPr/>
        <a:lstStyle/>
        <a:p>
          <a:r>
            <a:rPr lang="bg-BG" dirty="0"/>
            <a:t>Анти </a:t>
          </a:r>
          <a:r>
            <a:rPr lang="en-US" dirty="0"/>
            <a:t>HER2 </a:t>
          </a:r>
          <a:r>
            <a:rPr lang="bg-BG" dirty="0"/>
            <a:t>терапия</a:t>
          </a:r>
        </a:p>
      </dgm:t>
    </dgm:pt>
    <dgm:pt modelId="{AB3D730C-7519-4CAB-8F9A-7C3F5A35FC5F}" type="parTrans" cxnId="{CEED4FDF-60E5-4475-9747-9DDC5969B00A}">
      <dgm:prSet/>
      <dgm:spPr/>
      <dgm:t>
        <a:bodyPr/>
        <a:lstStyle/>
        <a:p>
          <a:endParaRPr lang="bg-BG"/>
        </a:p>
      </dgm:t>
    </dgm:pt>
    <dgm:pt modelId="{28731E57-9A9A-4051-A78C-72F1ED8BC111}" type="sibTrans" cxnId="{CEED4FDF-60E5-4475-9747-9DDC5969B00A}">
      <dgm:prSet/>
      <dgm:spPr/>
      <dgm:t>
        <a:bodyPr/>
        <a:lstStyle/>
        <a:p>
          <a:endParaRPr lang="bg-BG"/>
        </a:p>
      </dgm:t>
    </dgm:pt>
    <dgm:pt modelId="{2151A320-169E-468F-ADD1-226D9BA8AC7C}">
      <dgm:prSet/>
      <dgm:spPr>
        <a:solidFill>
          <a:srgbClr val="00B0F0"/>
        </a:solidFill>
      </dgm:spPr>
      <dgm:t>
        <a:bodyPr/>
        <a:lstStyle/>
        <a:p>
          <a:r>
            <a:rPr lang="bg-BG" dirty="0"/>
            <a:t>Липсва амплификация</a:t>
          </a:r>
        </a:p>
      </dgm:t>
    </dgm:pt>
    <dgm:pt modelId="{303CF818-C609-4B08-97B8-CE08833ED1E5}" type="parTrans" cxnId="{38E05D09-CE83-46C2-9D61-529C1BDB286A}">
      <dgm:prSet/>
      <dgm:spPr/>
      <dgm:t>
        <a:bodyPr/>
        <a:lstStyle/>
        <a:p>
          <a:endParaRPr lang="bg-BG"/>
        </a:p>
      </dgm:t>
    </dgm:pt>
    <dgm:pt modelId="{3A317550-3F87-4562-B1EB-07CF6B1EE23F}" type="sibTrans" cxnId="{38E05D09-CE83-46C2-9D61-529C1BDB286A}">
      <dgm:prSet/>
      <dgm:spPr/>
      <dgm:t>
        <a:bodyPr/>
        <a:lstStyle/>
        <a:p>
          <a:endParaRPr lang="bg-BG"/>
        </a:p>
      </dgm:t>
    </dgm:pt>
    <dgm:pt modelId="{CBB43164-9516-48F8-A35E-92AEE589DED6}">
      <dgm:prSet/>
      <dgm:spPr>
        <a:solidFill>
          <a:srgbClr val="FF0000"/>
        </a:solidFill>
      </dgm:spPr>
      <dgm:t>
        <a:bodyPr/>
        <a:lstStyle/>
        <a:p>
          <a:r>
            <a:rPr lang="bg-BG" dirty="0"/>
            <a:t>Налична амплификация</a:t>
          </a:r>
        </a:p>
      </dgm:t>
    </dgm:pt>
    <dgm:pt modelId="{241CAE7C-FAB7-4E4B-A749-95D85D01BEF4}" type="parTrans" cxnId="{9F69DAD2-6592-4924-836D-22E31BAE35E5}">
      <dgm:prSet/>
      <dgm:spPr/>
      <dgm:t>
        <a:bodyPr/>
        <a:lstStyle/>
        <a:p>
          <a:endParaRPr lang="bg-BG"/>
        </a:p>
      </dgm:t>
    </dgm:pt>
    <dgm:pt modelId="{AE445CAB-87B4-4D32-B9EF-CF5E6ABCA260}" type="sibTrans" cxnId="{9F69DAD2-6592-4924-836D-22E31BAE35E5}">
      <dgm:prSet/>
      <dgm:spPr/>
      <dgm:t>
        <a:bodyPr/>
        <a:lstStyle/>
        <a:p>
          <a:endParaRPr lang="bg-BG"/>
        </a:p>
      </dgm:t>
    </dgm:pt>
    <dgm:pt modelId="{0839081D-1C5B-485E-8C63-5A4CC90686C2}" type="pres">
      <dgm:prSet presAssocID="{74ED7AEC-A01B-42A9-91C1-E2AEC4ACBCC6}" presName="hierChild1" presStyleCnt="0">
        <dgm:presLayoutVars>
          <dgm:orgChart val="1"/>
          <dgm:chPref val="1"/>
          <dgm:dir/>
          <dgm:animOne val="branch"/>
          <dgm:animLvl val="lvl"/>
          <dgm:resizeHandles/>
        </dgm:presLayoutVars>
      </dgm:prSet>
      <dgm:spPr/>
    </dgm:pt>
    <dgm:pt modelId="{209A6277-C8B1-49B5-B6BE-C591F529D2C7}" type="pres">
      <dgm:prSet presAssocID="{DDE89D32-4B5B-422C-938D-FC7A28E8A70C}" presName="hierRoot1" presStyleCnt="0">
        <dgm:presLayoutVars>
          <dgm:hierBranch val="init"/>
        </dgm:presLayoutVars>
      </dgm:prSet>
      <dgm:spPr/>
    </dgm:pt>
    <dgm:pt modelId="{309041C0-4FAE-4513-BC5B-5201380CADDE}" type="pres">
      <dgm:prSet presAssocID="{DDE89D32-4B5B-422C-938D-FC7A28E8A70C}" presName="rootComposite1" presStyleCnt="0"/>
      <dgm:spPr/>
    </dgm:pt>
    <dgm:pt modelId="{CBAD7022-5F96-4589-B066-7DC3310069D2}" type="pres">
      <dgm:prSet presAssocID="{DDE89D32-4B5B-422C-938D-FC7A28E8A70C}" presName="rootText1" presStyleLbl="node0" presStyleIdx="0" presStyleCnt="1">
        <dgm:presLayoutVars>
          <dgm:chPref val="3"/>
        </dgm:presLayoutVars>
      </dgm:prSet>
      <dgm:spPr/>
    </dgm:pt>
    <dgm:pt modelId="{1621FA51-8352-4BE2-8EC9-B424539DC333}" type="pres">
      <dgm:prSet presAssocID="{DDE89D32-4B5B-422C-938D-FC7A28E8A70C}" presName="rootConnector1" presStyleLbl="node1" presStyleIdx="0" presStyleCnt="0"/>
      <dgm:spPr/>
    </dgm:pt>
    <dgm:pt modelId="{C786B85F-D4A5-4A70-812E-1D2A3CC99F7E}" type="pres">
      <dgm:prSet presAssocID="{DDE89D32-4B5B-422C-938D-FC7A28E8A70C}" presName="hierChild2" presStyleCnt="0"/>
      <dgm:spPr/>
    </dgm:pt>
    <dgm:pt modelId="{4ED6EF6C-93B9-4F01-9FCC-E9D2F78CE01E}" type="pres">
      <dgm:prSet presAssocID="{0C6381C5-9DAD-46E4-BE19-4130699C7883}" presName="Name64" presStyleLbl="parChTrans1D2" presStyleIdx="0" presStyleCnt="3"/>
      <dgm:spPr/>
    </dgm:pt>
    <dgm:pt modelId="{3C0B555F-0086-4EF2-A4F6-C43D163BC366}" type="pres">
      <dgm:prSet presAssocID="{EE02E557-ABE1-4E9C-B78A-B3801AF9D10D}" presName="hierRoot2" presStyleCnt="0">
        <dgm:presLayoutVars>
          <dgm:hierBranch val="init"/>
        </dgm:presLayoutVars>
      </dgm:prSet>
      <dgm:spPr/>
    </dgm:pt>
    <dgm:pt modelId="{20F9719C-58C3-40B0-88CE-EFCF3E5D7101}" type="pres">
      <dgm:prSet presAssocID="{EE02E557-ABE1-4E9C-B78A-B3801AF9D10D}" presName="rootComposite" presStyleCnt="0"/>
      <dgm:spPr/>
    </dgm:pt>
    <dgm:pt modelId="{A6BE3815-9BCC-4780-9010-FF6A1E289FED}" type="pres">
      <dgm:prSet presAssocID="{EE02E557-ABE1-4E9C-B78A-B3801AF9D10D}" presName="rootText" presStyleLbl="node2" presStyleIdx="0" presStyleCnt="3">
        <dgm:presLayoutVars>
          <dgm:chPref val="3"/>
        </dgm:presLayoutVars>
      </dgm:prSet>
      <dgm:spPr/>
    </dgm:pt>
    <dgm:pt modelId="{16B27D71-2EBC-4CAA-9B05-CDC8ACCC2AE8}" type="pres">
      <dgm:prSet presAssocID="{EE02E557-ABE1-4E9C-B78A-B3801AF9D10D}" presName="rootConnector" presStyleLbl="node2" presStyleIdx="0" presStyleCnt="3"/>
      <dgm:spPr/>
    </dgm:pt>
    <dgm:pt modelId="{8023411A-8E4A-4F1B-972D-47CA9B59EC0B}" type="pres">
      <dgm:prSet presAssocID="{EE02E557-ABE1-4E9C-B78A-B3801AF9D10D}" presName="hierChild4" presStyleCnt="0"/>
      <dgm:spPr/>
    </dgm:pt>
    <dgm:pt modelId="{CA8FA518-0B48-4F1B-BBEB-799EE61036C9}" type="pres">
      <dgm:prSet presAssocID="{E9706AF7-09D3-4BD4-9649-145894EBB90C}" presName="Name64" presStyleLbl="parChTrans1D3" presStyleIdx="0" presStyleCnt="3"/>
      <dgm:spPr/>
    </dgm:pt>
    <dgm:pt modelId="{68B37EBD-E079-4C8F-A91F-2E60A9F5BA8F}" type="pres">
      <dgm:prSet presAssocID="{87C9E5F5-C46B-4988-A44F-0BF797624E2B}" presName="hierRoot2" presStyleCnt="0">
        <dgm:presLayoutVars>
          <dgm:hierBranch val="init"/>
        </dgm:presLayoutVars>
      </dgm:prSet>
      <dgm:spPr/>
    </dgm:pt>
    <dgm:pt modelId="{649972BF-4722-4BF1-80D2-7A7AEA437FA4}" type="pres">
      <dgm:prSet presAssocID="{87C9E5F5-C46B-4988-A44F-0BF797624E2B}" presName="rootComposite" presStyleCnt="0"/>
      <dgm:spPr/>
    </dgm:pt>
    <dgm:pt modelId="{2C2709B5-2D51-4A26-83C0-258D6124AA45}" type="pres">
      <dgm:prSet presAssocID="{87C9E5F5-C46B-4988-A44F-0BF797624E2B}" presName="rootText" presStyleLbl="node3" presStyleIdx="0" presStyleCnt="3">
        <dgm:presLayoutVars>
          <dgm:chPref val="3"/>
        </dgm:presLayoutVars>
      </dgm:prSet>
      <dgm:spPr/>
    </dgm:pt>
    <dgm:pt modelId="{9F466E25-2947-42DF-BBE8-7AFBD77398D5}" type="pres">
      <dgm:prSet presAssocID="{87C9E5F5-C46B-4988-A44F-0BF797624E2B}" presName="rootConnector" presStyleLbl="node3" presStyleIdx="0" presStyleCnt="3"/>
      <dgm:spPr/>
    </dgm:pt>
    <dgm:pt modelId="{D764CE79-B314-42B4-8BA1-02177036AFF5}" type="pres">
      <dgm:prSet presAssocID="{87C9E5F5-C46B-4988-A44F-0BF797624E2B}" presName="hierChild4" presStyleCnt="0"/>
      <dgm:spPr/>
    </dgm:pt>
    <dgm:pt modelId="{4E7A45C2-1D52-4F7E-ADA0-8FA130F15935}" type="pres">
      <dgm:prSet presAssocID="{03F07C0D-780C-482B-BEA5-3C453D46CA3E}" presName="Name64" presStyleLbl="parChTrans1D4" presStyleIdx="0" presStyleCnt="5"/>
      <dgm:spPr/>
    </dgm:pt>
    <dgm:pt modelId="{8FD9BB9A-7663-45E9-9417-689835489B1B}" type="pres">
      <dgm:prSet presAssocID="{AE58CF77-D9C1-456C-BEDC-8FC7032A44D7}" presName="hierRoot2" presStyleCnt="0">
        <dgm:presLayoutVars>
          <dgm:hierBranch val="init"/>
        </dgm:presLayoutVars>
      </dgm:prSet>
      <dgm:spPr/>
    </dgm:pt>
    <dgm:pt modelId="{98AAF6C1-05A8-4C5B-8664-91F3029634AC}" type="pres">
      <dgm:prSet presAssocID="{AE58CF77-D9C1-456C-BEDC-8FC7032A44D7}" presName="rootComposite" presStyleCnt="0"/>
      <dgm:spPr/>
    </dgm:pt>
    <dgm:pt modelId="{BD6551FE-835E-4985-AA00-75CDE842FF32}" type="pres">
      <dgm:prSet presAssocID="{AE58CF77-D9C1-456C-BEDC-8FC7032A44D7}" presName="rootText" presStyleLbl="node4" presStyleIdx="0" presStyleCnt="5" custLinFactNeighborX="-1070" custLinFactNeighborY="1141">
        <dgm:presLayoutVars>
          <dgm:chPref val="3"/>
        </dgm:presLayoutVars>
      </dgm:prSet>
      <dgm:spPr/>
    </dgm:pt>
    <dgm:pt modelId="{39073D86-D915-4BDF-AFE0-12A6A44928D0}" type="pres">
      <dgm:prSet presAssocID="{AE58CF77-D9C1-456C-BEDC-8FC7032A44D7}" presName="rootConnector" presStyleLbl="node4" presStyleIdx="0" presStyleCnt="5"/>
      <dgm:spPr/>
    </dgm:pt>
    <dgm:pt modelId="{07EB6761-48A8-4677-B085-CFBFA87B4C27}" type="pres">
      <dgm:prSet presAssocID="{AE58CF77-D9C1-456C-BEDC-8FC7032A44D7}" presName="hierChild4" presStyleCnt="0"/>
      <dgm:spPr/>
    </dgm:pt>
    <dgm:pt modelId="{77D7136E-395E-4E29-ADE9-A88D2522B214}" type="pres">
      <dgm:prSet presAssocID="{AE58CF77-D9C1-456C-BEDC-8FC7032A44D7}" presName="hierChild5" presStyleCnt="0"/>
      <dgm:spPr/>
    </dgm:pt>
    <dgm:pt modelId="{6AD03065-1D7A-4699-B42D-6001C3F107E3}" type="pres">
      <dgm:prSet presAssocID="{87C9E5F5-C46B-4988-A44F-0BF797624E2B}" presName="hierChild5" presStyleCnt="0"/>
      <dgm:spPr/>
    </dgm:pt>
    <dgm:pt modelId="{4C8E0D45-45BE-45A4-B7B0-1A562C07F516}" type="pres">
      <dgm:prSet presAssocID="{EE02E557-ABE1-4E9C-B78A-B3801AF9D10D}" presName="hierChild5" presStyleCnt="0"/>
      <dgm:spPr/>
    </dgm:pt>
    <dgm:pt modelId="{FAB5E985-F548-4D4F-A01B-32A0AB4E4375}" type="pres">
      <dgm:prSet presAssocID="{FED27658-FAD1-4A5B-974D-CDF710D9065A}" presName="Name64" presStyleLbl="parChTrans1D2" presStyleIdx="1" presStyleCnt="3"/>
      <dgm:spPr/>
    </dgm:pt>
    <dgm:pt modelId="{61CDCFB7-50CF-4805-B546-FFE2D05F8F60}" type="pres">
      <dgm:prSet presAssocID="{3C65CAC1-2DA7-4394-8F01-F29D19613D4D}" presName="hierRoot2" presStyleCnt="0">
        <dgm:presLayoutVars>
          <dgm:hierBranch val="init"/>
        </dgm:presLayoutVars>
      </dgm:prSet>
      <dgm:spPr/>
    </dgm:pt>
    <dgm:pt modelId="{D21836D4-E970-424D-A242-CC9CB4CB7E93}" type="pres">
      <dgm:prSet presAssocID="{3C65CAC1-2DA7-4394-8F01-F29D19613D4D}" presName="rootComposite" presStyleCnt="0"/>
      <dgm:spPr/>
    </dgm:pt>
    <dgm:pt modelId="{3F6F9064-225B-4117-924A-AC9D9F888080}" type="pres">
      <dgm:prSet presAssocID="{3C65CAC1-2DA7-4394-8F01-F29D19613D4D}" presName="rootText" presStyleLbl="node2" presStyleIdx="1" presStyleCnt="3">
        <dgm:presLayoutVars>
          <dgm:chPref val="3"/>
        </dgm:presLayoutVars>
      </dgm:prSet>
      <dgm:spPr/>
    </dgm:pt>
    <dgm:pt modelId="{3AC3F858-7B14-4F02-81DA-E62D22B2A132}" type="pres">
      <dgm:prSet presAssocID="{3C65CAC1-2DA7-4394-8F01-F29D19613D4D}" presName="rootConnector" presStyleLbl="node2" presStyleIdx="1" presStyleCnt="3"/>
      <dgm:spPr/>
    </dgm:pt>
    <dgm:pt modelId="{A591A877-7AD1-4D9D-807F-E15DAF6935C0}" type="pres">
      <dgm:prSet presAssocID="{3C65CAC1-2DA7-4394-8F01-F29D19613D4D}" presName="hierChild4" presStyleCnt="0"/>
      <dgm:spPr/>
    </dgm:pt>
    <dgm:pt modelId="{4589C4B7-BA2F-4DF8-AB29-D92FBF390FCC}" type="pres">
      <dgm:prSet presAssocID="{96D503B5-EE01-45A4-8979-7BCC00C36B23}" presName="Name64" presStyleLbl="parChTrans1D3" presStyleIdx="1" presStyleCnt="3"/>
      <dgm:spPr/>
    </dgm:pt>
    <dgm:pt modelId="{B0E280F7-162F-4F3C-852F-609FDBAC4D1D}" type="pres">
      <dgm:prSet presAssocID="{92715365-0F8B-468D-B8C3-EF51415CFED0}" presName="hierRoot2" presStyleCnt="0">
        <dgm:presLayoutVars>
          <dgm:hierBranch val="init"/>
        </dgm:presLayoutVars>
      </dgm:prSet>
      <dgm:spPr/>
    </dgm:pt>
    <dgm:pt modelId="{5101E67D-82E8-4909-97A9-57AAC075DDB6}" type="pres">
      <dgm:prSet presAssocID="{92715365-0F8B-468D-B8C3-EF51415CFED0}" presName="rootComposite" presStyleCnt="0"/>
      <dgm:spPr/>
    </dgm:pt>
    <dgm:pt modelId="{E7C755AC-0BDE-4EB1-8307-C2258B74E72D}" type="pres">
      <dgm:prSet presAssocID="{92715365-0F8B-468D-B8C3-EF51415CFED0}" presName="rootText" presStyleLbl="node3" presStyleIdx="1" presStyleCnt="3">
        <dgm:presLayoutVars>
          <dgm:chPref val="3"/>
        </dgm:presLayoutVars>
      </dgm:prSet>
      <dgm:spPr/>
    </dgm:pt>
    <dgm:pt modelId="{1B1AEDD8-CF2B-487B-ACD9-8F1B93A0BF4A}" type="pres">
      <dgm:prSet presAssocID="{92715365-0F8B-468D-B8C3-EF51415CFED0}" presName="rootConnector" presStyleLbl="node3" presStyleIdx="1" presStyleCnt="3"/>
      <dgm:spPr/>
    </dgm:pt>
    <dgm:pt modelId="{D1449917-1032-4DD1-B8A7-538C5A9BFAB0}" type="pres">
      <dgm:prSet presAssocID="{92715365-0F8B-468D-B8C3-EF51415CFED0}" presName="hierChild4" presStyleCnt="0"/>
      <dgm:spPr/>
    </dgm:pt>
    <dgm:pt modelId="{437E53CF-2C8B-46FB-91D6-0758091CEDB4}" type="pres">
      <dgm:prSet presAssocID="{D129B3B4-A9C2-4E0A-96B9-29CD745E9D36}" presName="Name64" presStyleLbl="parChTrans1D4" presStyleIdx="1" presStyleCnt="5"/>
      <dgm:spPr/>
    </dgm:pt>
    <dgm:pt modelId="{FE7E694D-E8E7-41AF-9D4A-CF0F9452CF04}" type="pres">
      <dgm:prSet presAssocID="{629C29D1-CAF9-44D5-8B22-E1656EC37067}" presName="hierRoot2" presStyleCnt="0">
        <dgm:presLayoutVars>
          <dgm:hierBranch val="init"/>
        </dgm:presLayoutVars>
      </dgm:prSet>
      <dgm:spPr/>
    </dgm:pt>
    <dgm:pt modelId="{6AF1355B-DA8C-4C67-8A77-7EFC497BEC16}" type="pres">
      <dgm:prSet presAssocID="{629C29D1-CAF9-44D5-8B22-E1656EC37067}" presName="rootComposite" presStyleCnt="0"/>
      <dgm:spPr/>
    </dgm:pt>
    <dgm:pt modelId="{BE4E2C64-89A0-4383-8074-5DAE24079E31}" type="pres">
      <dgm:prSet presAssocID="{629C29D1-CAF9-44D5-8B22-E1656EC37067}" presName="rootText" presStyleLbl="node4" presStyleIdx="1" presStyleCnt="5">
        <dgm:presLayoutVars>
          <dgm:chPref val="3"/>
        </dgm:presLayoutVars>
      </dgm:prSet>
      <dgm:spPr/>
    </dgm:pt>
    <dgm:pt modelId="{D3370D0B-02A8-4EF5-800A-1A33D68AFBA2}" type="pres">
      <dgm:prSet presAssocID="{629C29D1-CAF9-44D5-8B22-E1656EC37067}" presName="rootConnector" presStyleLbl="node4" presStyleIdx="1" presStyleCnt="5"/>
      <dgm:spPr/>
    </dgm:pt>
    <dgm:pt modelId="{87D0357B-3E82-42F3-B58B-0A8E9518F2E8}" type="pres">
      <dgm:prSet presAssocID="{629C29D1-CAF9-44D5-8B22-E1656EC37067}" presName="hierChild4" presStyleCnt="0"/>
      <dgm:spPr/>
    </dgm:pt>
    <dgm:pt modelId="{835F543E-3C46-4BFC-B068-31FA8F730045}" type="pres">
      <dgm:prSet presAssocID="{303CF818-C609-4B08-97B8-CE08833ED1E5}" presName="Name64" presStyleLbl="parChTrans1D4" presStyleIdx="2" presStyleCnt="5"/>
      <dgm:spPr/>
    </dgm:pt>
    <dgm:pt modelId="{C50A0310-AB8B-4248-8E22-F511BEEE3077}" type="pres">
      <dgm:prSet presAssocID="{2151A320-169E-468F-ADD1-226D9BA8AC7C}" presName="hierRoot2" presStyleCnt="0">
        <dgm:presLayoutVars>
          <dgm:hierBranch val="init"/>
        </dgm:presLayoutVars>
      </dgm:prSet>
      <dgm:spPr/>
    </dgm:pt>
    <dgm:pt modelId="{DA7A9195-C60A-44DE-93E6-BB37476D354E}" type="pres">
      <dgm:prSet presAssocID="{2151A320-169E-468F-ADD1-226D9BA8AC7C}" presName="rootComposite" presStyleCnt="0"/>
      <dgm:spPr/>
    </dgm:pt>
    <dgm:pt modelId="{25A6C00F-7105-4AE2-8224-CC0952F28DB2}" type="pres">
      <dgm:prSet presAssocID="{2151A320-169E-468F-ADD1-226D9BA8AC7C}" presName="rootText" presStyleLbl="node4" presStyleIdx="2" presStyleCnt="5">
        <dgm:presLayoutVars>
          <dgm:chPref val="3"/>
        </dgm:presLayoutVars>
      </dgm:prSet>
      <dgm:spPr/>
    </dgm:pt>
    <dgm:pt modelId="{DBFCED37-0D4E-4E8A-82B8-A0FC68979163}" type="pres">
      <dgm:prSet presAssocID="{2151A320-169E-468F-ADD1-226D9BA8AC7C}" presName="rootConnector" presStyleLbl="node4" presStyleIdx="2" presStyleCnt="5"/>
      <dgm:spPr/>
    </dgm:pt>
    <dgm:pt modelId="{339D26BE-B014-43A7-AFB7-7855CD422129}" type="pres">
      <dgm:prSet presAssocID="{2151A320-169E-468F-ADD1-226D9BA8AC7C}" presName="hierChild4" presStyleCnt="0"/>
      <dgm:spPr/>
    </dgm:pt>
    <dgm:pt modelId="{B80E32AA-C4E7-4950-93D4-BEBF671FAA7A}" type="pres">
      <dgm:prSet presAssocID="{2151A320-169E-468F-ADD1-226D9BA8AC7C}" presName="hierChild5" presStyleCnt="0"/>
      <dgm:spPr/>
    </dgm:pt>
    <dgm:pt modelId="{C19C10DC-D11F-4824-9805-6517E54A68FA}" type="pres">
      <dgm:prSet presAssocID="{241CAE7C-FAB7-4E4B-A749-95D85D01BEF4}" presName="Name64" presStyleLbl="parChTrans1D4" presStyleIdx="3" presStyleCnt="5"/>
      <dgm:spPr/>
    </dgm:pt>
    <dgm:pt modelId="{1DDA7777-AC75-4C56-A324-9B7B7E2F3D53}" type="pres">
      <dgm:prSet presAssocID="{CBB43164-9516-48F8-A35E-92AEE589DED6}" presName="hierRoot2" presStyleCnt="0">
        <dgm:presLayoutVars>
          <dgm:hierBranch val="init"/>
        </dgm:presLayoutVars>
      </dgm:prSet>
      <dgm:spPr/>
    </dgm:pt>
    <dgm:pt modelId="{E7A581DB-3AD2-4F66-9324-4B9DB711DCA2}" type="pres">
      <dgm:prSet presAssocID="{CBB43164-9516-48F8-A35E-92AEE589DED6}" presName="rootComposite" presStyleCnt="0"/>
      <dgm:spPr/>
    </dgm:pt>
    <dgm:pt modelId="{A4736A99-D03D-43A6-AFE7-FB6B051D1876}" type="pres">
      <dgm:prSet presAssocID="{CBB43164-9516-48F8-A35E-92AEE589DED6}" presName="rootText" presStyleLbl="node4" presStyleIdx="3" presStyleCnt="5">
        <dgm:presLayoutVars>
          <dgm:chPref val="3"/>
        </dgm:presLayoutVars>
      </dgm:prSet>
      <dgm:spPr/>
    </dgm:pt>
    <dgm:pt modelId="{28B5B63A-6F92-490B-B205-4CA8763D16AF}" type="pres">
      <dgm:prSet presAssocID="{CBB43164-9516-48F8-A35E-92AEE589DED6}" presName="rootConnector" presStyleLbl="node4" presStyleIdx="3" presStyleCnt="5"/>
      <dgm:spPr/>
    </dgm:pt>
    <dgm:pt modelId="{0711D97C-52E4-4201-B07F-A33C5C2135D3}" type="pres">
      <dgm:prSet presAssocID="{CBB43164-9516-48F8-A35E-92AEE589DED6}" presName="hierChild4" presStyleCnt="0"/>
      <dgm:spPr/>
    </dgm:pt>
    <dgm:pt modelId="{3055F75D-3F2C-4CEB-B3C0-B881ECB9E54B}" type="pres">
      <dgm:prSet presAssocID="{CBB43164-9516-48F8-A35E-92AEE589DED6}" presName="hierChild5" presStyleCnt="0"/>
      <dgm:spPr/>
    </dgm:pt>
    <dgm:pt modelId="{3B1B78AA-2675-4E93-AA65-7F85AFE75201}" type="pres">
      <dgm:prSet presAssocID="{629C29D1-CAF9-44D5-8B22-E1656EC37067}" presName="hierChild5" presStyleCnt="0"/>
      <dgm:spPr/>
    </dgm:pt>
    <dgm:pt modelId="{891E3EDD-ECFA-4D9D-B534-F3B8860727CD}" type="pres">
      <dgm:prSet presAssocID="{92715365-0F8B-468D-B8C3-EF51415CFED0}" presName="hierChild5" presStyleCnt="0"/>
      <dgm:spPr/>
    </dgm:pt>
    <dgm:pt modelId="{6805CD21-0CD9-4831-BB27-3560D0909128}" type="pres">
      <dgm:prSet presAssocID="{3C65CAC1-2DA7-4394-8F01-F29D19613D4D}" presName="hierChild5" presStyleCnt="0"/>
      <dgm:spPr/>
    </dgm:pt>
    <dgm:pt modelId="{6BB6E3DE-BE31-40A3-A44C-81F890DE76BD}" type="pres">
      <dgm:prSet presAssocID="{7C8AE885-196B-4D25-A4CC-9BBC87A97160}" presName="Name64" presStyleLbl="parChTrans1D2" presStyleIdx="2" presStyleCnt="3"/>
      <dgm:spPr/>
    </dgm:pt>
    <dgm:pt modelId="{0DBD8321-1F5D-4AB9-8F88-4C1369874A41}" type="pres">
      <dgm:prSet presAssocID="{1D94995D-B625-423E-94A3-9509816120F9}" presName="hierRoot2" presStyleCnt="0">
        <dgm:presLayoutVars>
          <dgm:hierBranch val="init"/>
        </dgm:presLayoutVars>
      </dgm:prSet>
      <dgm:spPr/>
    </dgm:pt>
    <dgm:pt modelId="{69F351A7-6967-415D-82C5-1AB275C99355}" type="pres">
      <dgm:prSet presAssocID="{1D94995D-B625-423E-94A3-9509816120F9}" presName="rootComposite" presStyleCnt="0"/>
      <dgm:spPr/>
    </dgm:pt>
    <dgm:pt modelId="{449D1FD1-5301-4C7F-8CA9-BC25B7D3334A}" type="pres">
      <dgm:prSet presAssocID="{1D94995D-B625-423E-94A3-9509816120F9}" presName="rootText" presStyleLbl="node2" presStyleIdx="2" presStyleCnt="3">
        <dgm:presLayoutVars>
          <dgm:chPref val="3"/>
        </dgm:presLayoutVars>
      </dgm:prSet>
      <dgm:spPr/>
    </dgm:pt>
    <dgm:pt modelId="{6E15BAD7-017F-4DCC-9769-4934B86F668E}" type="pres">
      <dgm:prSet presAssocID="{1D94995D-B625-423E-94A3-9509816120F9}" presName="rootConnector" presStyleLbl="node2" presStyleIdx="2" presStyleCnt="3"/>
      <dgm:spPr/>
    </dgm:pt>
    <dgm:pt modelId="{209E170C-D8D5-4B3F-965E-E244D327328F}" type="pres">
      <dgm:prSet presAssocID="{1D94995D-B625-423E-94A3-9509816120F9}" presName="hierChild4" presStyleCnt="0"/>
      <dgm:spPr/>
    </dgm:pt>
    <dgm:pt modelId="{3EFED342-CCFF-46B1-8FA0-FE0CC571D111}" type="pres">
      <dgm:prSet presAssocID="{46ACB830-0094-48D5-BBE0-ADBD40746940}" presName="Name64" presStyleLbl="parChTrans1D3" presStyleIdx="2" presStyleCnt="3"/>
      <dgm:spPr/>
    </dgm:pt>
    <dgm:pt modelId="{32745D98-B64A-4081-9E0F-3547AB562667}" type="pres">
      <dgm:prSet presAssocID="{925A0719-CD35-4AA7-BF4C-1D757331DF48}" presName="hierRoot2" presStyleCnt="0">
        <dgm:presLayoutVars>
          <dgm:hierBranch val="init"/>
        </dgm:presLayoutVars>
      </dgm:prSet>
      <dgm:spPr/>
    </dgm:pt>
    <dgm:pt modelId="{61CFD9A5-CF8B-4EB7-8A7E-CA1006C54809}" type="pres">
      <dgm:prSet presAssocID="{925A0719-CD35-4AA7-BF4C-1D757331DF48}" presName="rootComposite" presStyleCnt="0"/>
      <dgm:spPr/>
    </dgm:pt>
    <dgm:pt modelId="{D148319B-1332-42AA-8176-F79F1C9CAB34}" type="pres">
      <dgm:prSet presAssocID="{925A0719-CD35-4AA7-BF4C-1D757331DF48}" presName="rootText" presStyleLbl="node3" presStyleIdx="2" presStyleCnt="3">
        <dgm:presLayoutVars>
          <dgm:chPref val="3"/>
        </dgm:presLayoutVars>
      </dgm:prSet>
      <dgm:spPr/>
    </dgm:pt>
    <dgm:pt modelId="{8A82FF71-1DF3-4AD0-AA13-58E28F60AE83}" type="pres">
      <dgm:prSet presAssocID="{925A0719-CD35-4AA7-BF4C-1D757331DF48}" presName="rootConnector" presStyleLbl="node3" presStyleIdx="2" presStyleCnt="3"/>
      <dgm:spPr/>
    </dgm:pt>
    <dgm:pt modelId="{1A869DDE-FEB1-4050-9220-157F28E5FD78}" type="pres">
      <dgm:prSet presAssocID="{925A0719-CD35-4AA7-BF4C-1D757331DF48}" presName="hierChild4" presStyleCnt="0"/>
      <dgm:spPr/>
    </dgm:pt>
    <dgm:pt modelId="{040873AE-33A2-4B1D-80B0-423B6400B74E}" type="pres">
      <dgm:prSet presAssocID="{AB3D730C-7519-4CAB-8F9A-7C3F5A35FC5F}" presName="Name64" presStyleLbl="parChTrans1D4" presStyleIdx="4" presStyleCnt="5"/>
      <dgm:spPr/>
    </dgm:pt>
    <dgm:pt modelId="{F803DE9A-2913-4409-89FD-BF76455347BB}" type="pres">
      <dgm:prSet presAssocID="{252333F9-8D2B-41F0-9792-04C738B406CC}" presName="hierRoot2" presStyleCnt="0">
        <dgm:presLayoutVars>
          <dgm:hierBranch val="init"/>
        </dgm:presLayoutVars>
      </dgm:prSet>
      <dgm:spPr/>
    </dgm:pt>
    <dgm:pt modelId="{65D3EE3C-A4D2-4D85-B5B1-5D06E831818B}" type="pres">
      <dgm:prSet presAssocID="{252333F9-8D2B-41F0-9792-04C738B406CC}" presName="rootComposite" presStyleCnt="0"/>
      <dgm:spPr/>
    </dgm:pt>
    <dgm:pt modelId="{672682C3-B01D-4E9B-A9D9-A6AA34A58183}" type="pres">
      <dgm:prSet presAssocID="{252333F9-8D2B-41F0-9792-04C738B406CC}" presName="rootText" presStyleLbl="node4" presStyleIdx="4" presStyleCnt="5">
        <dgm:presLayoutVars>
          <dgm:chPref val="3"/>
        </dgm:presLayoutVars>
      </dgm:prSet>
      <dgm:spPr/>
    </dgm:pt>
    <dgm:pt modelId="{829FC5FA-CD55-48D4-806A-370F554A1159}" type="pres">
      <dgm:prSet presAssocID="{252333F9-8D2B-41F0-9792-04C738B406CC}" presName="rootConnector" presStyleLbl="node4" presStyleIdx="4" presStyleCnt="5"/>
      <dgm:spPr/>
    </dgm:pt>
    <dgm:pt modelId="{0335FB1B-93AA-42C7-B0CF-FB21E23DAD7D}" type="pres">
      <dgm:prSet presAssocID="{252333F9-8D2B-41F0-9792-04C738B406CC}" presName="hierChild4" presStyleCnt="0"/>
      <dgm:spPr/>
    </dgm:pt>
    <dgm:pt modelId="{D1260D94-AA30-4154-9126-95C103294398}" type="pres">
      <dgm:prSet presAssocID="{252333F9-8D2B-41F0-9792-04C738B406CC}" presName="hierChild5" presStyleCnt="0"/>
      <dgm:spPr/>
    </dgm:pt>
    <dgm:pt modelId="{9E0CC2BF-BD80-475C-995E-1B25EFBBB310}" type="pres">
      <dgm:prSet presAssocID="{925A0719-CD35-4AA7-BF4C-1D757331DF48}" presName="hierChild5" presStyleCnt="0"/>
      <dgm:spPr/>
    </dgm:pt>
    <dgm:pt modelId="{AD663055-5556-443B-BA39-4696582072B9}" type="pres">
      <dgm:prSet presAssocID="{1D94995D-B625-423E-94A3-9509816120F9}" presName="hierChild5" presStyleCnt="0"/>
      <dgm:spPr/>
    </dgm:pt>
    <dgm:pt modelId="{162CA4A7-F9F2-4509-9151-78FC43D1ACFF}" type="pres">
      <dgm:prSet presAssocID="{DDE89D32-4B5B-422C-938D-FC7A28E8A70C}" presName="hierChild3" presStyleCnt="0"/>
      <dgm:spPr/>
    </dgm:pt>
  </dgm:ptLst>
  <dgm:cxnLst>
    <dgm:cxn modelId="{7189CF00-CCA1-4D95-B6A7-E7E727EBF0C0}" srcId="{3C65CAC1-2DA7-4394-8F01-F29D19613D4D}" destId="{92715365-0F8B-468D-B8C3-EF51415CFED0}" srcOrd="0" destOrd="0" parTransId="{96D503B5-EE01-45A4-8979-7BCC00C36B23}" sibTransId="{130B56A6-A356-4A96-ABCA-12B61BAB27BD}"/>
    <dgm:cxn modelId="{38E05D09-CE83-46C2-9D61-529C1BDB286A}" srcId="{629C29D1-CAF9-44D5-8B22-E1656EC37067}" destId="{2151A320-169E-468F-ADD1-226D9BA8AC7C}" srcOrd="0" destOrd="0" parTransId="{303CF818-C609-4B08-97B8-CE08833ED1E5}" sibTransId="{3A317550-3F87-4562-B1EB-07CF6B1EE23F}"/>
    <dgm:cxn modelId="{A858480B-2ADC-4198-BD92-45D8CB0963F0}" type="presOf" srcId="{7C8AE885-196B-4D25-A4CC-9BBC87A97160}" destId="{6BB6E3DE-BE31-40A3-A44C-81F890DE76BD}" srcOrd="0" destOrd="0" presId="urn:microsoft.com/office/officeart/2009/3/layout/HorizontalOrganizationChart"/>
    <dgm:cxn modelId="{804EC91A-5272-4BFE-B6B1-F0E78BD8918E}" type="presOf" srcId="{46ACB830-0094-48D5-BBE0-ADBD40746940}" destId="{3EFED342-CCFF-46B1-8FA0-FE0CC571D111}" srcOrd="0" destOrd="0" presId="urn:microsoft.com/office/officeart/2009/3/layout/HorizontalOrganizationChart"/>
    <dgm:cxn modelId="{1D37FA26-1545-4CA3-AC7F-D76DD037175A}" type="presOf" srcId="{CBB43164-9516-48F8-A35E-92AEE589DED6}" destId="{A4736A99-D03D-43A6-AFE7-FB6B051D1876}" srcOrd="0" destOrd="0" presId="urn:microsoft.com/office/officeart/2009/3/layout/HorizontalOrganizationChart"/>
    <dgm:cxn modelId="{65F91D3C-DE57-4149-9B49-B68C5EA904A4}" srcId="{92715365-0F8B-468D-B8C3-EF51415CFED0}" destId="{629C29D1-CAF9-44D5-8B22-E1656EC37067}" srcOrd="0" destOrd="0" parTransId="{D129B3B4-A9C2-4E0A-96B9-29CD745E9D36}" sibTransId="{6EFC5C58-3912-40DC-9640-E3A871FFB2CF}"/>
    <dgm:cxn modelId="{BF3FD13F-4530-4D33-B29A-E356DE6D9D7B}" srcId="{DDE89D32-4B5B-422C-938D-FC7A28E8A70C}" destId="{1D94995D-B625-423E-94A3-9509816120F9}" srcOrd="2" destOrd="0" parTransId="{7C8AE885-196B-4D25-A4CC-9BBC87A97160}" sibTransId="{C057DDD5-9334-4C88-845B-16A7CAF2F579}"/>
    <dgm:cxn modelId="{36A25040-BA22-4CE1-8C6E-77AC5528848E}" type="presOf" srcId="{2151A320-169E-468F-ADD1-226D9BA8AC7C}" destId="{DBFCED37-0D4E-4E8A-82B8-A0FC68979163}" srcOrd="1" destOrd="0" presId="urn:microsoft.com/office/officeart/2009/3/layout/HorizontalOrganizationChart"/>
    <dgm:cxn modelId="{8B3A705C-4D89-4996-A3DE-860703AA6058}" type="presOf" srcId="{DDE89D32-4B5B-422C-938D-FC7A28E8A70C}" destId="{CBAD7022-5F96-4589-B066-7DC3310069D2}" srcOrd="0" destOrd="0" presId="urn:microsoft.com/office/officeart/2009/3/layout/HorizontalOrganizationChart"/>
    <dgm:cxn modelId="{186E8F5C-A272-4617-8B55-6DE504A29077}" type="presOf" srcId="{FED27658-FAD1-4A5B-974D-CDF710D9065A}" destId="{FAB5E985-F548-4D4F-A01B-32A0AB4E4375}" srcOrd="0" destOrd="0" presId="urn:microsoft.com/office/officeart/2009/3/layout/HorizontalOrganizationChart"/>
    <dgm:cxn modelId="{4A2AB242-0B99-4D45-B610-D3A08870FD5E}" type="presOf" srcId="{92715365-0F8B-468D-B8C3-EF51415CFED0}" destId="{E7C755AC-0BDE-4EB1-8307-C2258B74E72D}" srcOrd="0" destOrd="0" presId="urn:microsoft.com/office/officeart/2009/3/layout/HorizontalOrganizationChart"/>
    <dgm:cxn modelId="{E7686945-0EF4-4260-914F-B28C5BE9FC92}" type="presOf" srcId="{92715365-0F8B-468D-B8C3-EF51415CFED0}" destId="{1B1AEDD8-CF2B-487B-ACD9-8F1B93A0BF4A}" srcOrd="1" destOrd="0" presId="urn:microsoft.com/office/officeart/2009/3/layout/HorizontalOrganizationChart"/>
    <dgm:cxn modelId="{CFDE976C-1B19-414E-AA10-993BBFB81B82}" type="presOf" srcId="{74ED7AEC-A01B-42A9-91C1-E2AEC4ACBCC6}" destId="{0839081D-1C5B-485E-8C63-5A4CC90686C2}" srcOrd="0" destOrd="0" presId="urn:microsoft.com/office/officeart/2009/3/layout/HorizontalOrganizationChart"/>
    <dgm:cxn modelId="{8C11F379-F5B4-4450-B5CA-318747870972}" type="presOf" srcId="{EE02E557-ABE1-4E9C-B78A-B3801AF9D10D}" destId="{A6BE3815-9BCC-4780-9010-FF6A1E289FED}" srcOrd="0" destOrd="0" presId="urn:microsoft.com/office/officeart/2009/3/layout/HorizontalOrganizationChart"/>
    <dgm:cxn modelId="{7357BF7B-3BB8-4A1B-B396-27275947ADDB}" type="presOf" srcId="{3C65CAC1-2DA7-4394-8F01-F29D19613D4D}" destId="{3F6F9064-225B-4117-924A-AC9D9F888080}" srcOrd="0" destOrd="0" presId="urn:microsoft.com/office/officeart/2009/3/layout/HorizontalOrganizationChart"/>
    <dgm:cxn modelId="{4C8AC27B-6EFA-4E86-B8ED-48A19CA3A757}" type="presOf" srcId="{925A0719-CD35-4AA7-BF4C-1D757331DF48}" destId="{D148319B-1332-42AA-8176-F79F1C9CAB34}" srcOrd="0" destOrd="0" presId="urn:microsoft.com/office/officeart/2009/3/layout/HorizontalOrganizationChart"/>
    <dgm:cxn modelId="{1C49657C-DEAD-4C71-89AE-9C4C507AEF44}" type="presOf" srcId="{629C29D1-CAF9-44D5-8B22-E1656EC37067}" destId="{D3370D0B-02A8-4EF5-800A-1A33D68AFBA2}" srcOrd="1" destOrd="0" presId="urn:microsoft.com/office/officeart/2009/3/layout/HorizontalOrganizationChart"/>
    <dgm:cxn modelId="{CC1A238C-AE0D-4068-A1FE-81F107614376}" type="presOf" srcId="{AE58CF77-D9C1-456C-BEDC-8FC7032A44D7}" destId="{BD6551FE-835E-4985-AA00-75CDE842FF32}" srcOrd="0" destOrd="0" presId="urn:microsoft.com/office/officeart/2009/3/layout/HorizontalOrganizationChart"/>
    <dgm:cxn modelId="{14275595-732B-4DEA-8408-E36DEB25C6F3}" type="presOf" srcId="{87C9E5F5-C46B-4988-A44F-0BF797624E2B}" destId="{9F466E25-2947-42DF-BBE8-7AFBD77398D5}" srcOrd="1" destOrd="0" presId="urn:microsoft.com/office/officeart/2009/3/layout/HorizontalOrganizationChart"/>
    <dgm:cxn modelId="{823D4D97-A83D-43E6-AA46-F47361A71BF9}" type="presOf" srcId="{252333F9-8D2B-41F0-9792-04C738B406CC}" destId="{672682C3-B01D-4E9B-A9D9-A6AA34A58183}" srcOrd="0" destOrd="0" presId="urn:microsoft.com/office/officeart/2009/3/layout/HorizontalOrganizationChart"/>
    <dgm:cxn modelId="{F55DD998-1564-409B-86ED-1BC8AC3797C8}" srcId="{74ED7AEC-A01B-42A9-91C1-E2AEC4ACBCC6}" destId="{DDE89D32-4B5B-422C-938D-FC7A28E8A70C}" srcOrd="0" destOrd="0" parTransId="{F68AFF16-E157-4ED5-921D-6BA4D2BC3379}" sibTransId="{DF871AED-5DAF-4E22-92DB-7BA78EB9C917}"/>
    <dgm:cxn modelId="{69731E9D-38EA-4C7C-8D3D-AF1A3DB6E72C}" type="presOf" srcId="{1D94995D-B625-423E-94A3-9509816120F9}" destId="{6E15BAD7-017F-4DCC-9769-4934B86F668E}" srcOrd="1" destOrd="0" presId="urn:microsoft.com/office/officeart/2009/3/layout/HorizontalOrganizationChart"/>
    <dgm:cxn modelId="{E50F689F-CEA3-4B73-B494-981CA8ED4826}" type="presOf" srcId="{2151A320-169E-468F-ADD1-226D9BA8AC7C}" destId="{25A6C00F-7105-4AE2-8224-CC0952F28DB2}" srcOrd="0" destOrd="0" presId="urn:microsoft.com/office/officeart/2009/3/layout/HorizontalOrganizationChart"/>
    <dgm:cxn modelId="{8C4FC3A3-5738-4C65-BE27-852E5EA52709}" srcId="{DDE89D32-4B5B-422C-938D-FC7A28E8A70C}" destId="{EE02E557-ABE1-4E9C-B78A-B3801AF9D10D}" srcOrd="0" destOrd="0" parTransId="{0C6381C5-9DAD-46E4-BE19-4130699C7883}" sibTransId="{1BA36FD9-F80D-49ED-92D4-BA6105CB5AF8}"/>
    <dgm:cxn modelId="{22B7D8A4-308C-469B-A995-F4AC4B44CA08}" type="presOf" srcId="{96D503B5-EE01-45A4-8979-7BCC00C36B23}" destId="{4589C4B7-BA2F-4DF8-AB29-D92FBF390FCC}" srcOrd="0" destOrd="0" presId="urn:microsoft.com/office/officeart/2009/3/layout/HorizontalOrganizationChart"/>
    <dgm:cxn modelId="{C2C767A5-72F4-441D-92B0-F0050C6E2068}" srcId="{DDE89D32-4B5B-422C-938D-FC7A28E8A70C}" destId="{3C65CAC1-2DA7-4394-8F01-F29D19613D4D}" srcOrd="1" destOrd="0" parTransId="{FED27658-FAD1-4A5B-974D-CDF710D9065A}" sibTransId="{A27D9ADA-C20D-4B50-B5B8-A16541DD950B}"/>
    <dgm:cxn modelId="{A8EA94A8-2236-42C2-9853-CE1623FC7204}" type="presOf" srcId="{3C65CAC1-2DA7-4394-8F01-F29D19613D4D}" destId="{3AC3F858-7B14-4F02-81DA-E62D22B2A132}" srcOrd="1" destOrd="0" presId="urn:microsoft.com/office/officeart/2009/3/layout/HorizontalOrganizationChart"/>
    <dgm:cxn modelId="{91183CB2-40F7-44E5-8555-4EB59ABE4C52}" type="presOf" srcId="{AB3D730C-7519-4CAB-8F9A-7C3F5A35FC5F}" destId="{040873AE-33A2-4B1D-80B0-423B6400B74E}" srcOrd="0" destOrd="0" presId="urn:microsoft.com/office/officeart/2009/3/layout/HorizontalOrganizationChart"/>
    <dgm:cxn modelId="{7F9D18B7-D170-471C-928C-2F9D467DAEDC}" type="presOf" srcId="{DDE89D32-4B5B-422C-938D-FC7A28E8A70C}" destId="{1621FA51-8352-4BE2-8EC9-B424539DC333}" srcOrd="1" destOrd="0" presId="urn:microsoft.com/office/officeart/2009/3/layout/HorizontalOrganizationChart"/>
    <dgm:cxn modelId="{EAE85BB9-CE94-4B56-886E-A98350C19963}" type="presOf" srcId="{CBB43164-9516-48F8-A35E-92AEE589DED6}" destId="{28B5B63A-6F92-490B-B205-4CA8763D16AF}" srcOrd="1" destOrd="0" presId="urn:microsoft.com/office/officeart/2009/3/layout/HorizontalOrganizationChart"/>
    <dgm:cxn modelId="{5B4659BD-6487-4ACC-A038-87A8E118D544}" type="presOf" srcId="{D129B3B4-A9C2-4E0A-96B9-29CD745E9D36}" destId="{437E53CF-2C8B-46FB-91D6-0758091CEDB4}" srcOrd="0" destOrd="0" presId="urn:microsoft.com/office/officeart/2009/3/layout/HorizontalOrganizationChart"/>
    <dgm:cxn modelId="{19060FC0-5B18-4A30-A8EA-10FD9099EC69}" type="presOf" srcId="{252333F9-8D2B-41F0-9792-04C738B406CC}" destId="{829FC5FA-CD55-48D4-806A-370F554A1159}" srcOrd="1" destOrd="0" presId="urn:microsoft.com/office/officeart/2009/3/layout/HorizontalOrganizationChart"/>
    <dgm:cxn modelId="{89C649C5-E732-4AC4-9038-B45DCA038EAF}" type="presOf" srcId="{AE58CF77-D9C1-456C-BEDC-8FC7032A44D7}" destId="{39073D86-D915-4BDF-AFE0-12A6A44928D0}" srcOrd="1" destOrd="0" presId="urn:microsoft.com/office/officeart/2009/3/layout/HorizontalOrganizationChart"/>
    <dgm:cxn modelId="{81836EC5-D6E1-45E4-8BEA-203C68AAC5CA}" type="presOf" srcId="{EE02E557-ABE1-4E9C-B78A-B3801AF9D10D}" destId="{16B27D71-2EBC-4CAA-9B05-CDC8ACCC2AE8}" srcOrd="1" destOrd="0" presId="urn:microsoft.com/office/officeart/2009/3/layout/HorizontalOrganizationChart"/>
    <dgm:cxn modelId="{006458CB-E2F3-4DF4-98B1-E46910A369A7}" type="presOf" srcId="{E9706AF7-09D3-4BD4-9649-145894EBB90C}" destId="{CA8FA518-0B48-4F1B-BBEB-799EE61036C9}" srcOrd="0" destOrd="0" presId="urn:microsoft.com/office/officeart/2009/3/layout/HorizontalOrganizationChart"/>
    <dgm:cxn modelId="{9BC8A5CF-9090-40AA-86CC-919282F9EC09}" srcId="{EE02E557-ABE1-4E9C-B78A-B3801AF9D10D}" destId="{87C9E5F5-C46B-4988-A44F-0BF797624E2B}" srcOrd="0" destOrd="0" parTransId="{E9706AF7-09D3-4BD4-9649-145894EBB90C}" sibTransId="{25FB8BA6-9308-4224-A037-74AD3D8FA3B4}"/>
    <dgm:cxn modelId="{BF41CACF-09E6-4F4D-9292-037DFD08BB4D}" type="presOf" srcId="{629C29D1-CAF9-44D5-8B22-E1656EC37067}" destId="{BE4E2C64-89A0-4383-8074-5DAE24079E31}" srcOrd="0" destOrd="0" presId="urn:microsoft.com/office/officeart/2009/3/layout/HorizontalOrganizationChart"/>
    <dgm:cxn modelId="{9F69DAD2-6592-4924-836D-22E31BAE35E5}" srcId="{629C29D1-CAF9-44D5-8B22-E1656EC37067}" destId="{CBB43164-9516-48F8-A35E-92AEE589DED6}" srcOrd="1" destOrd="0" parTransId="{241CAE7C-FAB7-4E4B-A749-95D85D01BEF4}" sibTransId="{AE445CAB-87B4-4D32-B9EF-CF5E6ABCA260}"/>
    <dgm:cxn modelId="{6B5E54DB-14BD-4349-B904-2103FC755B3F}" type="presOf" srcId="{87C9E5F5-C46B-4988-A44F-0BF797624E2B}" destId="{2C2709B5-2D51-4A26-83C0-258D6124AA45}" srcOrd="0" destOrd="0" presId="urn:microsoft.com/office/officeart/2009/3/layout/HorizontalOrganizationChart"/>
    <dgm:cxn modelId="{CEED4FDF-60E5-4475-9747-9DDC5969B00A}" srcId="{925A0719-CD35-4AA7-BF4C-1D757331DF48}" destId="{252333F9-8D2B-41F0-9792-04C738B406CC}" srcOrd="0" destOrd="0" parTransId="{AB3D730C-7519-4CAB-8F9A-7C3F5A35FC5F}" sibTransId="{28731E57-9A9A-4051-A78C-72F1ED8BC111}"/>
    <dgm:cxn modelId="{7EFDFADF-A21D-4C67-970A-C7F55E1D8DAC}" type="presOf" srcId="{0C6381C5-9DAD-46E4-BE19-4130699C7883}" destId="{4ED6EF6C-93B9-4F01-9FCC-E9D2F78CE01E}" srcOrd="0" destOrd="0" presId="urn:microsoft.com/office/officeart/2009/3/layout/HorizontalOrganizationChart"/>
    <dgm:cxn modelId="{8B3418E2-9E84-4E70-915D-238EEA94E38A}" srcId="{87C9E5F5-C46B-4988-A44F-0BF797624E2B}" destId="{AE58CF77-D9C1-456C-BEDC-8FC7032A44D7}" srcOrd="0" destOrd="0" parTransId="{03F07C0D-780C-482B-BEA5-3C453D46CA3E}" sibTransId="{3EAD3AF2-82F8-4095-BE7E-D82027C34429}"/>
    <dgm:cxn modelId="{269DE9E3-90E4-4A09-881B-416E0B7F9B8F}" type="presOf" srcId="{03F07C0D-780C-482B-BEA5-3C453D46CA3E}" destId="{4E7A45C2-1D52-4F7E-ADA0-8FA130F15935}" srcOrd="0" destOrd="0" presId="urn:microsoft.com/office/officeart/2009/3/layout/HorizontalOrganizationChart"/>
    <dgm:cxn modelId="{D45236ED-E9F7-4C80-A3A4-4DABB09DD6D8}" srcId="{1D94995D-B625-423E-94A3-9509816120F9}" destId="{925A0719-CD35-4AA7-BF4C-1D757331DF48}" srcOrd="0" destOrd="0" parTransId="{46ACB830-0094-48D5-BBE0-ADBD40746940}" sibTransId="{7C440D1C-071B-4060-B882-5AA265D0A1FE}"/>
    <dgm:cxn modelId="{C930FAED-6EA6-41CF-BA0A-79157D3217B3}" type="presOf" srcId="{1D94995D-B625-423E-94A3-9509816120F9}" destId="{449D1FD1-5301-4C7F-8CA9-BC25B7D3334A}" srcOrd="0" destOrd="0" presId="urn:microsoft.com/office/officeart/2009/3/layout/HorizontalOrganizationChart"/>
    <dgm:cxn modelId="{61F96AF0-14D2-4DC5-A29D-1011368652E6}" type="presOf" srcId="{925A0719-CD35-4AA7-BF4C-1D757331DF48}" destId="{8A82FF71-1DF3-4AD0-AA13-58E28F60AE83}" srcOrd="1" destOrd="0" presId="urn:microsoft.com/office/officeart/2009/3/layout/HorizontalOrganizationChart"/>
    <dgm:cxn modelId="{85964FF0-0A95-48E5-A2E5-A1674318904A}" type="presOf" srcId="{303CF818-C609-4B08-97B8-CE08833ED1E5}" destId="{835F543E-3C46-4BFC-B068-31FA8F730045}" srcOrd="0" destOrd="0" presId="urn:microsoft.com/office/officeart/2009/3/layout/HorizontalOrganizationChart"/>
    <dgm:cxn modelId="{47BBF8FD-614B-4EB4-BAA5-8C207F153E29}" type="presOf" srcId="{241CAE7C-FAB7-4E4B-A749-95D85D01BEF4}" destId="{C19C10DC-D11F-4824-9805-6517E54A68FA}" srcOrd="0" destOrd="0" presId="urn:microsoft.com/office/officeart/2009/3/layout/HorizontalOrganizationChart"/>
    <dgm:cxn modelId="{7DA7D600-49C8-4553-991D-26E5EB9B7D32}" type="presParOf" srcId="{0839081D-1C5B-485E-8C63-5A4CC90686C2}" destId="{209A6277-C8B1-49B5-B6BE-C591F529D2C7}" srcOrd="0" destOrd="0" presId="urn:microsoft.com/office/officeart/2009/3/layout/HorizontalOrganizationChart"/>
    <dgm:cxn modelId="{426C3543-2F1F-42FD-B0BE-1EC9A6CDCDF9}" type="presParOf" srcId="{209A6277-C8B1-49B5-B6BE-C591F529D2C7}" destId="{309041C0-4FAE-4513-BC5B-5201380CADDE}" srcOrd="0" destOrd="0" presId="urn:microsoft.com/office/officeart/2009/3/layout/HorizontalOrganizationChart"/>
    <dgm:cxn modelId="{3631C188-B4D4-4451-B008-9D8BE33851F1}" type="presParOf" srcId="{309041C0-4FAE-4513-BC5B-5201380CADDE}" destId="{CBAD7022-5F96-4589-B066-7DC3310069D2}" srcOrd="0" destOrd="0" presId="urn:microsoft.com/office/officeart/2009/3/layout/HorizontalOrganizationChart"/>
    <dgm:cxn modelId="{BD0E7504-5D31-478C-90A7-77B870F53F35}" type="presParOf" srcId="{309041C0-4FAE-4513-BC5B-5201380CADDE}" destId="{1621FA51-8352-4BE2-8EC9-B424539DC333}" srcOrd="1" destOrd="0" presId="urn:microsoft.com/office/officeart/2009/3/layout/HorizontalOrganizationChart"/>
    <dgm:cxn modelId="{7A6851AA-C1C8-4A3B-AA34-D0169EC6891D}" type="presParOf" srcId="{209A6277-C8B1-49B5-B6BE-C591F529D2C7}" destId="{C786B85F-D4A5-4A70-812E-1D2A3CC99F7E}" srcOrd="1" destOrd="0" presId="urn:microsoft.com/office/officeart/2009/3/layout/HorizontalOrganizationChart"/>
    <dgm:cxn modelId="{94CBFA50-45A9-43D7-A72B-A3C8FF0EB38B}" type="presParOf" srcId="{C786B85F-D4A5-4A70-812E-1D2A3CC99F7E}" destId="{4ED6EF6C-93B9-4F01-9FCC-E9D2F78CE01E}" srcOrd="0" destOrd="0" presId="urn:microsoft.com/office/officeart/2009/3/layout/HorizontalOrganizationChart"/>
    <dgm:cxn modelId="{6B3926C8-5206-47AD-9D69-641704AD0D48}" type="presParOf" srcId="{C786B85F-D4A5-4A70-812E-1D2A3CC99F7E}" destId="{3C0B555F-0086-4EF2-A4F6-C43D163BC366}" srcOrd="1" destOrd="0" presId="urn:microsoft.com/office/officeart/2009/3/layout/HorizontalOrganizationChart"/>
    <dgm:cxn modelId="{55F10D6C-0EE8-4230-ACC0-BCE84143AB4D}" type="presParOf" srcId="{3C0B555F-0086-4EF2-A4F6-C43D163BC366}" destId="{20F9719C-58C3-40B0-88CE-EFCF3E5D7101}" srcOrd="0" destOrd="0" presId="urn:microsoft.com/office/officeart/2009/3/layout/HorizontalOrganizationChart"/>
    <dgm:cxn modelId="{9E870FA6-4F65-4696-9484-4AADAD1C222F}" type="presParOf" srcId="{20F9719C-58C3-40B0-88CE-EFCF3E5D7101}" destId="{A6BE3815-9BCC-4780-9010-FF6A1E289FED}" srcOrd="0" destOrd="0" presId="urn:microsoft.com/office/officeart/2009/3/layout/HorizontalOrganizationChart"/>
    <dgm:cxn modelId="{4B3D946A-DDDC-4160-9A45-91BB7C7E0D83}" type="presParOf" srcId="{20F9719C-58C3-40B0-88CE-EFCF3E5D7101}" destId="{16B27D71-2EBC-4CAA-9B05-CDC8ACCC2AE8}" srcOrd="1" destOrd="0" presId="urn:microsoft.com/office/officeart/2009/3/layout/HorizontalOrganizationChart"/>
    <dgm:cxn modelId="{1476C3D9-7FFB-4271-B762-551E1909A616}" type="presParOf" srcId="{3C0B555F-0086-4EF2-A4F6-C43D163BC366}" destId="{8023411A-8E4A-4F1B-972D-47CA9B59EC0B}" srcOrd="1" destOrd="0" presId="urn:microsoft.com/office/officeart/2009/3/layout/HorizontalOrganizationChart"/>
    <dgm:cxn modelId="{137E95E1-8632-45D5-9FA4-AA51EB0AE16A}" type="presParOf" srcId="{8023411A-8E4A-4F1B-972D-47CA9B59EC0B}" destId="{CA8FA518-0B48-4F1B-BBEB-799EE61036C9}" srcOrd="0" destOrd="0" presId="urn:microsoft.com/office/officeart/2009/3/layout/HorizontalOrganizationChart"/>
    <dgm:cxn modelId="{71C3B9CC-8AC0-4017-83D1-5C00984C844B}" type="presParOf" srcId="{8023411A-8E4A-4F1B-972D-47CA9B59EC0B}" destId="{68B37EBD-E079-4C8F-A91F-2E60A9F5BA8F}" srcOrd="1" destOrd="0" presId="urn:microsoft.com/office/officeart/2009/3/layout/HorizontalOrganizationChart"/>
    <dgm:cxn modelId="{ACBA7C9A-0D05-450E-9B5F-6D354AF51DB0}" type="presParOf" srcId="{68B37EBD-E079-4C8F-A91F-2E60A9F5BA8F}" destId="{649972BF-4722-4BF1-80D2-7A7AEA437FA4}" srcOrd="0" destOrd="0" presId="urn:microsoft.com/office/officeart/2009/3/layout/HorizontalOrganizationChart"/>
    <dgm:cxn modelId="{BDEE6B50-990A-42C0-8C09-9904CE055D00}" type="presParOf" srcId="{649972BF-4722-4BF1-80D2-7A7AEA437FA4}" destId="{2C2709B5-2D51-4A26-83C0-258D6124AA45}" srcOrd="0" destOrd="0" presId="urn:microsoft.com/office/officeart/2009/3/layout/HorizontalOrganizationChart"/>
    <dgm:cxn modelId="{DF9D8A4E-B7AF-470E-B415-F05038CB9ACB}" type="presParOf" srcId="{649972BF-4722-4BF1-80D2-7A7AEA437FA4}" destId="{9F466E25-2947-42DF-BBE8-7AFBD77398D5}" srcOrd="1" destOrd="0" presId="urn:microsoft.com/office/officeart/2009/3/layout/HorizontalOrganizationChart"/>
    <dgm:cxn modelId="{5DB9F137-5A85-483C-AAA4-17FB7EAF9EF9}" type="presParOf" srcId="{68B37EBD-E079-4C8F-A91F-2E60A9F5BA8F}" destId="{D764CE79-B314-42B4-8BA1-02177036AFF5}" srcOrd="1" destOrd="0" presId="urn:microsoft.com/office/officeart/2009/3/layout/HorizontalOrganizationChart"/>
    <dgm:cxn modelId="{981CBE32-3959-4BD3-9CD6-1C2DAC4A0397}" type="presParOf" srcId="{D764CE79-B314-42B4-8BA1-02177036AFF5}" destId="{4E7A45C2-1D52-4F7E-ADA0-8FA130F15935}" srcOrd="0" destOrd="0" presId="urn:microsoft.com/office/officeart/2009/3/layout/HorizontalOrganizationChart"/>
    <dgm:cxn modelId="{7DBBE46D-8A2B-4EFF-9755-7AEC75705DDE}" type="presParOf" srcId="{D764CE79-B314-42B4-8BA1-02177036AFF5}" destId="{8FD9BB9A-7663-45E9-9417-689835489B1B}" srcOrd="1" destOrd="0" presId="urn:microsoft.com/office/officeart/2009/3/layout/HorizontalOrganizationChart"/>
    <dgm:cxn modelId="{42144E1B-43BB-448C-B476-9687162B5CC7}" type="presParOf" srcId="{8FD9BB9A-7663-45E9-9417-689835489B1B}" destId="{98AAF6C1-05A8-4C5B-8664-91F3029634AC}" srcOrd="0" destOrd="0" presId="urn:microsoft.com/office/officeart/2009/3/layout/HorizontalOrganizationChart"/>
    <dgm:cxn modelId="{11D619E1-4668-48EF-B11F-F09AC3C48DE8}" type="presParOf" srcId="{98AAF6C1-05A8-4C5B-8664-91F3029634AC}" destId="{BD6551FE-835E-4985-AA00-75CDE842FF32}" srcOrd="0" destOrd="0" presId="urn:microsoft.com/office/officeart/2009/3/layout/HorizontalOrganizationChart"/>
    <dgm:cxn modelId="{C1B82A93-49B1-4584-BA0C-5ECEAF02989F}" type="presParOf" srcId="{98AAF6C1-05A8-4C5B-8664-91F3029634AC}" destId="{39073D86-D915-4BDF-AFE0-12A6A44928D0}" srcOrd="1" destOrd="0" presId="urn:microsoft.com/office/officeart/2009/3/layout/HorizontalOrganizationChart"/>
    <dgm:cxn modelId="{760A772C-A1E9-42F7-A74F-6E9BF868BA15}" type="presParOf" srcId="{8FD9BB9A-7663-45E9-9417-689835489B1B}" destId="{07EB6761-48A8-4677-B085-CFBFA87B4C27}" srcOrd="1" destOrd="0" presId="urn:microsoft.com/office/officeart/2009/3/layout/HorizontalOrganizationChart"/>
    <dgm:cxn modelId="{7AA3DBEF-B9ED-41AE-BBA5-B88F2F0C37DA}" type="presParOf" srcId="{8FD9BB9A-7663-45E9-9417-689835489B1B}" destId="{77D7136E-395E-4E29-ADE9-A88D2522B214}" srcOrd="2" destOrd="0" presId="urn:microsoft.com/office/officeart/2009/3/layout/HorizontalOrganizationChart"/>
    <dgm:cxn modelId="{4EE25DEA-84B6-4FD7-9A60-2EEFE0E984FF}" type="presParOf" srcId="{68B37EBD-E079-4C8F-A91F-2E60A9F5BA8F}" destId="{6AD03065-1D7A-4699-B42D-6001C3F107E3}" srcOrd="2" destOrd="0" presId="urn:microsoft.com/office/officeart/2009/3/layout/HorizontalOrganizationChart"/>
    <dgm:cxn modelId="{1C1E488A-EB8D-4737-94D9-9E83D19B5BFD}" type="presParOf" srcId="{3C0B555F-0086-4EF2-A4F6-C43D163BC366}" destId="{4C8E0D45-45BE-45A4-B7B0-1A562C07F516}" srcOrd="2" destOrd="0" presId="urn:microsoft.com/office/officeart/2009/3/layout/HorizontalOrganizationChart"/>
    <dgm:cxn modelId="{37AA60AC-1E3B-42DD-B6E9-52159659AC49}" type="presParOf" srcId="{C786B85F-D4A5-4A70-812E-1D2A3CC99F7E}" destId="{FAB5E985-F548-4D4F-A01B-32A0AB4E4375}" srcOrd="2" destOrd="0" presId="urn:microsoft.com/office/officeart/2009/3/layout/HorizontalOrganizationChart"/>
    <dgm:cxn modelId="{04D6216D-1247-4BFE-A354-FEB3BF3D6802}" type="presParOf" srcId="{C786B85F-D4A5-4A70-812E-1D2A3CC99F7E}" destId="{61CDCFB7-50CF-4805-B546-FFE2D05F8F60}" srcOrd="3" destOrd="0" presId="urn:microsoft.com/office/officeart/2009/3/layout/HorizontalOrganizationChart"/>
    <dgm:cxn modelId="{8227D72D-0C3A-4822-886E-75499D374F31}" type="presParOf" srcId="{61CDCFB7-50CF-4805-B546-FFE2D05F8F60}" destId="{D21836D4-E970-424D-A242-CC9CB4CB7E93}" srcOrd="0" destOrd="0" presId="urn:microsoft.com/office/officeart/2009/3/layout/HorizontalOrganizationChart"/>
    <dgm:cxn modelId="{84CD6E8F-91B7-4CB9-914B-A215CA104855}" type="presParOf" srcId="{D21836D4-E970-424D-A242-CC9CB4CB7E93}" destId="{3F6F9064-225B-4117-924A-AC9D9F888080}" srcOrd="0" destOrd="0" presId="urn:microsoft.com/office/officeart/2009/3/layout/HorizontalOrganizationChart"/>
    <dgm:cxn modelId="{9F425C8F-8E28-4EED-BAA2-2CDEA2988625}" type="presParOf" srcId="{D21836D4-E970-424D-A242-CC9CB4CB7E93}" destId="{3AC3F858-7B14-4F02-81DA-E62D22B2A132}" srcOrd="1" destOrd="0" presId="urn:microsoft.com/office/officeart/2009/3/layout/HorizontalOrganizationChart"/>
    <dgm:cxn modelId="{899408AF-BD94-43CE-B054-A28AFA83B2C8}" type="presParOf" srcId="{61CDCFB7-50CF-4805-B546-FFE2D05F8F60}" destId="{A591A877-7AD1-4D9D-807F-E15DAF6935C0}" srcOrd="1" destOrd="0" presId="urn:microsoft.com/office/officeart/2009/3/layout/HorizontalOrganizationChart"/>
    <dgm:cxn modelId="{3ED4ECC3-C4AE-4B73-801D-7B9487B0DB69}" type="presParOf" srcId="{A591A877-7AD1-4D9D-807F-E15DAF6935C0}" destId="{4589C4B7-BA2F-4DF8-AB29-D92FBF390FCC}" srcOrd="0" destOrd="0" presId="urn:microsoft.com/office/officeart/2009/3/layout/HorizontalOrganizationChart"/>
    <dgm:cxn modelId="{EF009B7A-0828-4675-8205-AC76BEA92949}" type="presParOf" srcId="{A591A877-7AD1-4D9D-807F-E15DAF6935C0}" destId="{B0E280F7-162F-4F3C-852F-609FDBAC4D1D}" srcOrd="1" destOrd="0" presId="urn:microsoft.com/office/officeart/2009/3/layout/HorizontalOrganizationChart"/>
    <dgm:cxn modelId="{4364B0C8-08E5-46C9-AE31-17A2AA57457A}" type="presParOf" srcId="{B0E280F7-162F-4F3C-852F-609FDBAC4D1D}" destId="{5101E67D-82E8-4909-97A9-57AAC075DDB6}" srcOrd="0" destOrd="0" presId="urn:microsoft.com/office/officeart/2009/3/layout/HorizontalOrganizationChart"/>
    <dgm:cxn modelId="{5AE28734-C22C-4466-8FE9-4ECBB9E43870}" type="presParOf" srcId="{5101E67D-82E8-4909-97A9-57AAC075DDB6}" destId="{E7C755AC-0BDE-4EB1-8307-C2258B74E72D}" srcOrd="0" destOrd="0" presId="urn:microsoft.com/office/officeart/2009/3/layout/HorizontalOrganizationChart"/>
    <dgm:cxn modelId="{F6FE9528-D249-4F18-890A-B85FB615EECA}" type="presParOf" srcId="{5101E67D-82E8-4909-97A9-57AAC075DDB6}" destId="{1B1AEDD8-CF2B-487B-ACD9-8F1B93A0BF4A}" srcOrd="1" destOrd="0" presId="urn:microsoft.com/office/officeart/2009/3/layout/HorizontalOrganizationChart"/>
    <dgm:cxn modelId="{6D05DC27-06E3-4DEB-AA57-B7D1A4A704AD}" type="presParOf" srcId="{B0E280F7-162F-4F3C-852F-609FDBAC4D1D}" destId="{D1449917-1032-4DD1-B8A7-538C5A9BFAB0}" srcOrd="1" destOrd="0" presId="urn:microsoft.com/office/officeart/2009/3/layout/HorizontalOrganizationChart"/>
    <dgm:cxn modelId="{8D160DE9-CC86-42F3-9649-1D2BAAD6130F}" type="presParOf" srcId="{D1449917-1032-4DD1-B8A7-538C5A9BFAB0}" destId="{437E53CF-2C8B-46FB-91D6-0758091CEDB4}" srcOrd="0" destOrd="0" presId="urn:microsoft.com/office/officeart/2009/3/layout/HorizontalOrganizationChart"/>
    <dgm:cxn modelId="{265E38C6-353A-441E-9ED3-04977BBBA0F8}" type="presParOf" srcId="{D1449917-1032-4DD1-B8A7-538C5A9BFAB0}" destId="{FE7E694D-E8E7-41AF-9D4A-CF0F9452CF04}" srcOrd="1" destOrd="0" presId="urn:microsoft.com/office/officeart/2009/3/layout/HorizontalOrganizationChart"/>
    <dgm:cxn modelId="{BD3E63E8-9CF1-4D13-A0D5-FEDC7567CA58}" type="presParOf" srcId="{FE7E694D-E8E7-41AF-9D4A-CF0F9452CF04}" destId="{6AF1355B-DA8C-4C67-8A77-7EFC497BEC16}" srcOrd="0" destOrd="0" presId="urn:microsoft.com/office/officeart/2009/3/layout/HorizontalOrganizationChart"/>
    <dgm:cxn modelId="{8CB67A46-131C-441A-B40D-BEBB8F56D3F3}" type="presParOf" srcId="{6AF1355B-DA8C-4C67-8A77-7EFC497BEC16}" destId="{BE4E2C64-89A0-4383-8074-5DAE24079E31}" srcOrd="0" destOrd="0" presId="urn:microsoft.com/office/officeart/2009/3/layout/HorizontalOrganizationChart"/>
    <dgm:cxn modelId="{D731E700-603D-475E-9117-27DE79F440FD}" type="presParOf" srcId="{6AF1355B-DA8C-4C67-8A77-7EFC497BEC16}" destId="{D3370D0B-02A8-4EF5-800A-1A33D68AFBA2}" srcOrd="1" destOrd="0" presId="urn:microsoft.com/office/officeart/2009/3/layout/HorizontalOrganizationChart"/>
    <dgm:cxn modelId="{047A8D1D-B519-4FA1-96FC-52F1D4D88287}" type="presParOf" srcId="{FE7E694D-E8E7-41AF-9D4A-CF0F9452CF04}" destId="{87D0357B-3E82-42F3-B58B-0A8E9518F2E8}" srcOrd="1" destOrd="0" presId="urn:microsoft.com/office/officeart/2009/3/layout/HorizontalOrganizationChart"/>
    <dgm:cxn modelId="{D89D8A22-9F08-47FC-AE38-3EA6B970EA6D}" type="presParOf" srcId="{87D0357B-3E82-42F3-B58B-0A8E9518F2E8}" destId="{835F543E-3C46-4BFC-B068-31FA8F730045}" srcOrd="0" destOrd="0" presId="urn:microsoft.com/office/officeart/2009/3/layout/HorizontalOrganizationChart"/>
    <dgm:cxn modelId="{B0DE746E-ABCF-41F6-A122-2C5E31DD8ABE}" type="presParOf" srcId="{87D0357B-3E82-42F3-B58B-0A8E9518F2E8}" destId="{C50A0310-AB8B-4248-8E22-F511BEEE3077}" srcOrd="1" destOrd="0" presId="urn:microsoft.com/office/officeart/2009/3/layout/HorizontalOrganizationChart"/>
    <dgm:cxn modelId="{EDF9F996-1A1F-4ADC-846F-647D9F6D0BEA}" type="presParOf" srcId="{C50A0310-AB8B-4248-8E22-F511BEEE3077}" destId="{DA7A9195-C60A-44DE-93E6-BB37476D354E}" srcOrd="0" destOrd="0" presId="urn:microsoft.com/office/officeart/2009/3/layout/HorizontalOrganizationChart"/>
    <dgm:cxn modelId="{B57A6D6B-1D31-4389-AA11-932BFBEC55DB}" type="presParOf" srcId="{DA7A9195-C60A-44DE-93E6-BB37476D354E}" destId="{25A6C00F-7105-4AE2-8224-CC0952F28DB2}" srcOrd="0" destOrd="0" presId="urn:microsoft.com/office/officeart/2009/3/layout/HorizontalOrganizationChart"/>
    <dgm:cxn modelId="{5FAF80EF-E9F0-4681-BF27-79FB31283949}" type="presParOf" srcId="{DA7A9195-C60A-44DE-93E6-BB37476D354E}" destId="{DBFCED37-0D4E-4E8A-82B8-A0FC68979163}" srcOrd="1" destOrd="0" presId="urn:microsoft.com/office/officeart/2009/3/layout/HorizontalOrganizationChart"/>
    <dgm:cxn modelId="{6FBCB2EB-6699-4616-BA50-7F05294D0728}" type="presParOf" srcId="{C50A0310-AB8B-4248-8E22-F511BEEE3077}" destId="{339D26BE-B014-43A7-AFB7-7855CD422129}" srcOrd="1" destOrd="0" presId="urn:microsoft.com/office/officeart/2009/3/layout/HorizontalOrganizationChart"/>
    <dgm:cxn modelId="{05D9DD17-D2FE-4B1A-82D7-5FF450B25A87}" type="presParOf" srcId="{C50A0310-AB8B-4248-8E22-F511BEEE3077}" destId="{B80E32AA-C4E7-4950-93D4-BEBF671FAA7A}" srcOrd="2" destOrd="0" presId="urn:microsoft.com/office/officeart/2009/3/layout/HorizontalOrganizationChart"/>
    <dgm:cxn modelId="{C0464F7A-F694-4A5B-8FE8-E9F48B9B8284}" type="presParOf" srcId="{87D0357B-3E82-42F3-B58B-0A8E9518F2E8}" destId="{C19C10DC-D11F-4824-9805-6517E54A68FA}" srcOrd="2" destOrd="0" presId="urn:microsoft.com/office/officeart/2009/3/layout/HorizontalOrganizationChart"/>
    <dgm:cxn modelId="{F3CD699A-6BED-4E7E-9D2A-7C9520D138DE}" type="presParOf" srcId="{87D0357B-3E82-42F3-B58B-0A8E9518F2E8}" destId="{1DDA7777-AC75-4C56-A324-9B7B7E2F3D53}" srcOrd="3" destOrd="0" presId="urn:microsoft.com/office/officeart/2009/3/layout/HorizontalOrganizationChart"/>
    <dgm:cxn modelId="{356047B6-696F-4B58-A86E-4117757C7002}" type="presParOf" srcId="{1DDA7777-AC75-4C56-A324-9B7B7E2F3D53}" destId="{E7A581DB-3AD2-4F66-9324-4B9DB711DCA2}" srcOrd="0" destOrd="0" presId="urn:microsoft.com/office/officeart/2009/3/layout/HorizontalOrganizationChart"/>
    <dgm:cxn modelId="{2E61A294-AB93-4167-813D-A4DF20AA198E}" type="presParOf" srcId="{E7A581DB-3AD2-4F66-9324-4B9DB711DCA2}" destId="{A4736A99-D03D-43A6-AFE7-FB6B051D1876}" srcOrd="0" destOrd="0" presId="urn:microsoft.com/office/officeart/2009/3/layout/HorizontalOrganizationChart"/>
    <dgm:cxn modelId="{3FFFE302-AA22-402F-9EC8-ECB2E958D887}" type="presParOf" srcId="{E7A581DB-3AD2-4F66-9324-4B9DB711DCA2}" destId="{28B5B63A-6F92-490B-B205-4CA8763D16AF}" srcOrd="1" destOrd="0" presId="urn:microsoft.com/office/officeart/2009/3/layout/HorizontalOrganizationChart"/>
    <dgm:cxn modelId="{B07A5D9D-8A40-4C17-B198-216F6E6BB8D5}" type="presParOf" srcId="{1DDA7777-AC75-4C56-A324-9B7B7E2F3D53}" destId="{0711D97C-52E4-4201-B07F-A33C5C2135D3}" srcOrd="1" destOrd="0" presId="urn:microsoft.com/office/officeart/2009/3/layout/HorizontalOrganizationChart"/>
    <dgm:cxn modelId="{8BAE2D4C-3A36-4B69-9DD8-51D427FF4CAF}" type="presParOf" srcId="{1DDA7777-AC75-4C56-A324-9B7B7E2F3D53}" destId="{3055F75D-3F2C-4CEB-B3C0-B881ECB9E54B}" srcOrd="2" destOrd="0" presId="urn:microsoft.com/office/officeart/2009/3/layout/HorizontalOrganizationChart"/>
    <dgm:cxn modelId="{1E376003-D568-4681-B22F-B0525F002168}" type="presParOf" srcId="{FE7E694D-E8E7-41AF-9D4A-CF0F9452CF04}" destId="{3B1B78AA-2675-4E93-AA65-7F85AFE75201}" srcOrd="2" destOrd="0" presId="urn:microsoft.com/office/officeart/2009/3/layout/HorizontalOrganizationChart"/>
    <dgm:cxn modelId="{EE4CE97C-ECD2-446E-9406-6FDD051FBDE8}" type="presParOf" srcId="{B0E280F7-162F-4F3C-852F-609FDBAC4D1D}" destId="{891E3EDD-ECFA-4D9D-B534-F3B8860727CD}" srcOrd="2" destOrd="0" presId="urn:microsoft.com/office/officeart/2009/3/layout/HorizontalOrganizationChart"/>
    <dgm:cxn modelId="{88ECCBD7-C343-4950-8366-8C7196298440}" type="presParOf" srcId="{61CDCFB7-50CF-4805-B546-FFE2D05F8F60}" destId="{6805CD21-0CD9-4831-BB27-3560D0909128}" srcOrd="2" destOrd="0" presId="urn:microsoft.com/office/officeart/2009/3/layout/HorizontalOrganizationChart"/>
    <dgm:cxn modelId="{9FDA9A56-DDFA-42F1-8397-93B090E8B0B3}" type="presParOf" srcId="{C786B85F-D4A5-4A70-812E-1D2A3CC99F7E}" destId="{6BB6E3DE-BE31-40A3-A44C-81F890DE76BD}" srcOrd="4" destOrd="0" presId="urn:microsoft.com/office/officeart/2009/3/layout/HorizontalOrganizationChart"/>
    <dgm:cxn modelId="{9C67A6DC-6494-4D94-98A6-826884E9908C}" type="presParOf" srcId="{C786B85F-D4A5-4A70-812E-1D2A3CC99F7E}" destId="{0DBD8321-1F5D-4AB9-8F88-4C1369874A41}" srcOrd="5" destOrd="0" presId="urn:microsoft.com/office/officeart/2009/3/layout/HorizontalOrganizationChart"/>
    <dgm:cxn modelId="{6DCED041-24CA-4496-BD40-8B160E15BDB4}" type="presParOf" srcId="{0DBD8321-1F5D-4AB9-8F88-4C1369874A41}" destId="{69F351A7-6967-415D-82C5-1AB275C99355}" srcOrd="0" destOrd="0" presId="urn:microsoft.com/office/officeart/2009/3/layout/HorizontalOrganizationChart"/>
    <dgm:cxn modelId="{DD66E971-B235-4599-89A7-0DBCF91A66DC}" type="presParOf" srcId="{69F351A7-6967-415D-82C5-1AB275C99355}" destId="{449D1FD1-5301-4C7F-8CA9-BC25B7D3334A}" srcOrd="0" destOrd="0" presId="urn:microsoft.com/office/officeart/2009/3/layout/HorizontalOrganizationChart"/>
    <dgm:cxn modelId="{31406A7A-7F86-4FC2-8AD9-A1DC7EB33BE5}" type="presParOf" srcId="{69F351A7-6967-415D-82C5-1AB275C99355}" destId="{6E15BAD7-017F-4DCC-9769-4934B86F668E}" srcOrd="1" destOrd="0" presId="urn:microsoft.com/office/officeart/2009/3/layout/HorizontalOrganizationChart"/>
    <dgm:cxn modelId="{3A4BF6C9-2DBD-4EC1-91F2-B1B52600D866}" type="presParOf" srcId="{0DBD8321-1F5D-4AB9-8F88-4C1369874A41}" destId="{209E170C-D8D5-4B3F-965E-E244D327328F}" srcOrd="1" destOrd="0" presId="urn:microsoft.com/office/officeart/2009/3/layout/HorizontalOrganizationChart"/>
    <dgm:cxn modelId="{3AC47088-CB17-4BA8-AAB4-56F9E8F038C5}" type="presParOf" srcId="{209E170C-D8D5-4B3F-965E-E244D327328F}" destId="{3EFED342-CCFF-46B1-8FA0-FE0CC571D111}" srcOrd="0" destOrd="0" presId="urn:microsoft.com/office/officeart/2009/3/layout/HorizontalOrganizationChart"/>
    <dgm:cxn modelId="{DED10A31-AC1A-4E4D-BF73-A706E3E52710}" type="presParOf" srcId="{209E170C-D8D5-4B3F-965E-E244D327328F}" destId="{32745D98-B64A-4081-9E0F-3547AB562667}" srcOrd="1" destOrd="0" presId="urn:microsoft.com/office/officeart/2009/3/layout/HorizontalOrganizationChart"/>
    <dgm:cxn modelId="{6C33E53A-EF03-4AB5-A431-967410DCFD56}" type="presParOf" srcId="{32745D98-B64A-4081-9E0F-3547AB562667}" destId="{61CFD9A5-CF8B-4EB7-8A7E-CA1006C54809}" srcOrd="0" destOrd="0" presId="urn:microsoft.com/office/officeart/2009/3/layout/HorizontalOrganizationChart"/>
    <dgm:cxn modelId="{453CD7DD-8681-4602-BF9E-E1F4D56FEB81}" type="presParOf" srcId="{61CFD9A5-CF8B-4EB7-8A7E-CA1006C54809}" destId="{D148319B-1332-42AA-8176-F79F1C9CAB34}" srcOrd="0" destOrd="0" presId="urn:microsoft.com/office/officeart/2009/3/layout/HorizontalOrganizationChart"/>
    <dgm:cxn modelId="{9C55A7C3-CBCF-49FE-BA00-32387245C3A1}" type="presParOf" srcId="{61CFD9A5-CF8B-4EB7-8A7E-CA1006C54809}" destId="{8A82FF71-1DF3-4AD0-AA13-58E28F60AE83}" srcOrd="1" destOrd="0" presId="urn:microsoft.com/office/officeart/2009/3/layout/HorizontalOrganizationChart"/>
    <dgm:cxn modelId="{CDFD138D-4425-4E36-B909-7C78BF39623D}" type="presParOf" srcId="{32745D98-B64A-4081-9E0F-3547AB562667}" destId="{1A869DDE-FEB1-4050-9220-157F28E5FD78}" srcOrd="1" destOrd="0" presId="urn:microsoft.com/office/officeart/2009/3/layout/HorizontalOrganizationChart"/>
    <dgm:cxn modelId="{30D8655E-40F4-40A9-9AC7-C1D111ED368D}" type="presParOf" srcId="{1A869DDE-FEB1-4050-9220-157F28E5FD78}" destId="{040873AE-33A2-4B1D-80B0-423B6400B74E}" srcOrd="0" destOrd="0" presId="urn:microsoft.com/office/officeart/2009/3/layout/HorizontalOrganizationChart"/>
    <dgm:cxn modelId="{8EB26F55-844C-41A9-A160-CF00266DEFB1}" type="presParOf" srcId="{1A869DDE-FEB1-4050-9220-157F28E5FD78}" destId="{F803DE9A-2913-4409-89FD-BF76455347BB}" srcOrd="1" destOrd="0" presId="urn:microsoft.com/office/officeart/2009/3/layout/HorizontalOrganizationChart"/>
    <dgm:cxn modelId="{06E70178-4AF3-4017-B7F0-877EC750071F}" type="presParOf" srcId="{F803DE9A-2913-4409-89FD-BF76455347BB}" destId="{65D3EE3C-A4D2-4D85-B5B1-5D06E831818B}" srcOrd="0" destOrd="0" presId="urn:microsoft.com/office/officeart/2009/3/layout/HorizontalOrganizationChart"/>
    <dgm:cxn modelId="{877A236E-3699-4D28-99EB-51F7197BBAA7}" type="presParOf" srcId="{65D3EE3C-A4D2-4D85-B5B1-5D06E831818B}" destId="{672682C3-B01D-4E9B-A9D9-A6AA34A58183}" srcOrd="0" destOrd="0" presId="urn:microsoft.com/office/officeart/2009/3/layout/HorizontalOrganizationChart"/>
    <dgm:cxn modelId="{5787CC58-63B0-4EAA-AEF1-9849298AB50B}" type="presParOf" srcId="{65D3EE3C-A4D2-4D85-B5B1-5D06E831818B}" destId="{829FC5FA-CD55-48D4-806A-370F554A1159}" srcOrd="1" destOrd="0" presId="urn:microsoft.com/office/officeart/2009/3/layout/HorizontalOrganizationChart"/>
    <dgm:cxn modelId="{D20A347C-FB40-43F9-A58B-A5B477E70B08}" type="presParOf" srcId="{F803DE9A-2913-4409-89FD-BF76455347BB}" destId="{0335FB1B-93AA-42C7-B0CF-FB21E23DAD7D}" srcOrd="1" destOrd="0" presId="urn:microsoft.com/office/officeart/2009/3/layout/HorizontalOrganizationChart"/>
    <dgm:cxn modelId="{C1629735-1AAF-4C11-A53F-AEE47B7B539A}" type="presParOf" srcId="{F803DE9A-2913-4409-89FD-BF76455347BB}" destId="{D1260D94-AA30-4154-9126-95C103294398}" srcOrd="2" destOrd="0" presId="urn:microsoft.com/office/officeart/2009/3/layout/HorizontalOrganizationChart"/>
    <dgm:cxn modelId="{C8A13CA9-AA89-43C7-92FB-0B7418E468EA}" type="presParOf" srcId="{32745D98-B64A-4081-9E0F-3547AB562667}" destId="{9E0CC2BF-BD80-475C-995E-1B25EFBBB310}" srcOrd="2" destOrd="0" presId="urn:microsoft.com/office/officeart/2009/3/layout/HorizontalOrganizationChart"/>
    <dgm:cxn modelId="{F6CF973C-34C3-487E-9140-FFE9D22A8205}" type="presParOf" srcId="{0DBD8321-1F5D-4AB9-8F88-4C1369874A41}" destId="{AD663055-5556-443B-BA39-4696582072B9}" srcOrd="2" destOrd="0" presId="urn:microsoft.com/office/officeart/2009/3/layout/HorizontalOrganizationChart"/>
    <dgm:cxn modelId="{7271E344-9B29-4394-8862-7B77ABB5B414}" type="presParOf" srcId="{209A6277-C8B1-49B5-B6BE-C591F529D2C7}" destId="{162CA4A7-F9F2-4509-9151-78FC43D1ACFF}"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8E7626-036C-46CD-AB7A-A4F80BB3A9CA}" type="doc">
      <dgm:prSet loTypeId="urn:microsoft.com/office/officeart/2005/8/layout/hierarchy6" loCatId="hierarchy" qsTypeId="urn:microsoft.com/office/officeart/2005/8/quickstyle/simple3" qsCatId="simple" csTypeId="urn:microsoft.com/office/officeart/2005/8/colors/colorful1" csCatId="colorful" phldr="1"/>
      <dgm:spPr/>
      <dgm:t>
        <a:bodyPr/>
        <a:lstStyle/>
        <a:p>
          <a:endParaRPr lang="bg-BG"/>
        </a:p>
      </dgm:t>
    </dgm:pt>
    <dgm:pt modelId="{18D65FD2-B6F5-4FD2-B678-33C0815AEA63}">
      <dgm:prSet phldrT="[Text]" custT="1"/>
      <dgm:spPr/>
      <dgm:t>
        <a:bodyPr/>
        <a:lstStyle/>
        <a:p>
          <a:r>
            <a:rPr lang="bg-BG" sz="1600" b="0" dirty="0"/>
            <a:t>Аденокарцином</a:t>
          </a:r>
        </a:p>
      </dgm:t>
    </dgm:pt>
    <dgm:pt modelId="{71BB0F31-A22C-4E14-90E8-90C3C5D46F36}" type="parTrans" cxnId="{B998688F-81C0-45E3-8602-04A1CBE89019}">
      <dgm:prSet/>
      <dgm:spPr/>
      <dgm:t>
        <a:bodyPr/>
        <a:lstStyle/>
        <a:p>
          <a:endParaRPr lang="bg-BG" b="0"/>
        </a:p>
      </dgm:t>
    </dgm:pt>
    <dgm:pt modelId="{1FA4B03E-E485-450A-AA7C-EFDBE1C9F93C}" type="sibTrans" cxnId="{B998688F-81C0-45E3-8602-04A1CBE89019}">
      <dgm:prSet/>
      <dgm:spPr/>
      <dgm:t>
        <a:bodyPr/>
        <a:lstStyle/>
        <a:p>
          <a:endParaRPr lang="bg-BG" b="0"/>
        </a:p>
      </dgm:t>
    </dgm:pt>
    <dgm:pt modelId="{9BD7C2AB-3171-4E19-8EA8-266933CC4E43}">
      <dgm:prSet custT="1"/>
      <dgm:spPr/>
      <dgm:t>
        <a:bodyPr/>
        <a:lstStyle/>
        <a:p>
          <a:r>
            <a:rPr lang="en-US" sz="1600" b="0" dirty="0"/>
            <a:t>EGFR</a:t>
          </a:r>
          <a:r>
            <a:rPr lang="bg-BG" sz="1600" b="0" dirty="0"/>
            <a:t>, </a:t>
          </a:r>
          <a:r>
            <a:rPr lang="en-US" sz="1600" b="0" dirty="0"/>
            <a:t>ALK</a:t>
          </a:r>
          <a:r>
            <a:rPr lang="bg-BG" sz="1600" b="0" dirty="0"/>
            <a:t> и </a:t>
          </a:r>
          <a:r>
            <a:rPr lang="en-US" sz="1600" b="0" dirty="0"/>
            <a:t>ROS1</a:t>
          </a:r>
          <a:endParaRPr lang="bg-BG" sz="1600" b="0" dirty="0"/>
        </a:p>
        <a:p>
          <a:r>
            <a:rPr lang="bg-BG" sz="1600" b="0" dirty="0"/>
            <a:t>тестване</a:t>
          </a:r>
          <a:r>
            <a:rPr lang="en-US" sz="1600" b="0" dirty="0"/>
            <a:t> </a:t>
          </a:r>
          <a:endParaRPr lang="bg-BG" sz="1600" b="0" dirty="0"/>
        </a:p>
      </dgm:t>
    </dgm:pt>
    <dgm:pt modelId="{351CEF13-EEE0-48E2-AABF-F66949ED8D5E}" type="parTrans" cxnId="{25ECA20A-E203-437B-A578-8E770BC91EB7}">
      <dgm:prSet/>
      <dgm:spPr/>
      <dgm:t>
        <a:bodyPr/>
        <a:lstStyle/>
        <a:p>
          <a:endParaRPr lang="bg-BG" b="0"/>
        </a:p>
      </dgm:t>
    </dgm:pt>
    <dgm:pt modelId="{06A182A9-F004-464E-97FF-B4F5B692974F}" type="sibTrans" cxnId="{25ECA20A-E203-437B-A578-8E770BC91EB7}">
      <dgm:prSet/>
      <dgm:spPr/>
      <dgm:t>
        <a:bodyPr/>
        <a:lstStyle/>
        <a:p>
          <a:endParaRPr lang="bg-BG" b="0"/>
        </a:p>
      </dgm:t>
    </dgm:pt>
    <dgm:pt modelId="{3CA0DB0F-5177-409B-81FA-6CB2A8547430}">
      <dgm:prSet custT="1"/>
      <dgm:spPr/>
      <dgm:t>
        <a:bodyPr/>
        <a:lstStyle/>
        <a:p>
          <a:r>
            <a:rPr lang="en-US" sz="1400" b="0" dirty="0"/>
            <a:t>EGFR </a:t>
          </a:r>
          <a:r>
            <a:rPr lang="bg-BG" sz="1400" b="0" dirty="0"/>
            <a:t>мутационен статус</a:t>
          </a:r>
          <a:r>
            <a:rPr lang="en-US" sz="1000" b="0" dirty="0"/>
            <a:t> </a:t>
          </a:r>
          <a:endParaRPr lang="bg-BG" sz="1000" b="0" dirty="0"/>
        </a:p>
      </dgm:t>
    </dgm:pt>
    <dgm:pt modelId="{AA11B61D-443B-4875-8653-C4952E6B9213}" type="parTrans" cxnId="{25839037-BA82-4437-8220-461DBEC9DD2C}">
      <dgm:prSet/>
      <dgm:spPr/>
      <dgm:t>
        <a:bodyPr/>
        <a:lstStyle/>
        <a:p>
          <a:endParaRPr lang="bg-BG" b="0"/>
        </a:p>
      </dgm:t>
    </dgm:pt>
    <dgm:pt modelId="{BAD350F7-240A-4BEC-B54B-1CFFC1789EE4}" type="sibTrans" cxnId="{25839037-BA82-4437-8220-461DBEC9DD2C}">
      <dgm:prSet/>
      <dgm:spPr/>
      <dgm:t>
        <a:bodyPr/>
        <a:lstStyle/>
        <a:p>
          <a:endParaRPr lang="bg-BG" b="0"/>
        </a:p>
      </dgm:t>
    </dgm:pt>
    <dgm:pt modelId="{D33786E8-BACC-4909-807C-82286BD8F749}">
      <dgm:prSet custT="1"/>
      <dgm:spPr/>
      <dgm:t>
        <a:bodyPr/>
        <a:lstStyle/>
        <a:p>
          <a:r>
            <a:rPr lang="en-US" sz="1400" b="0" dirty="0"/>
            <a:t>ALK </a:t>
          </a:r>
          <a:r>
            <a:rPr lang="bg-BG" sz="1400" b="0" dirty="0"/>
            <a:t>и </a:t>
          </a:r>
          <a:r>
            <a:rPr lang="en-US" sz="1400" b="0" dirty="0"/>
            <a:t>ROS1</a:t>
          </a:r>
        </a:p>
        <a:p>
          <a:r>
            <a:rPr lang="bg-BG" sz="1400" b="0" dirty="0"/>
            <a:t>пренареждане</a:t>
          </a:r>
        </a:p>
      </dgm:t>
    </dgm:pt>
    <dgm:pt modelId="{B46AA887-1EC7-42DE-84BB-5152908431DD}" type="parTrans" cxnId="{DCB66FA6-8402-4E09-AA0C-37E679553A56}">
      <dgm:prSet/>
      <dgm:spPr/>
      <dgm:t>
        <a:bodyPr/>
        <a:lstStyle/>
        <a:p>
          <a:endParaRPr lang="bg-BG" b="0"/>
        </a:p>
      </dgm:t>
    </dgm:pt>
    <dgm:pt modelId="{CE3091C8-7090-4EAA-98C8-8CEECE672AF0}" type="sibTrans" cxnId="{DCB66FA6-8402-4E09-AA0C-37E679553A56}">
      <dgm:prSet/>
      <dgm:spPr/>
      <dgm:t>
        <a:bodyPr/>
        <a:lstStyle/>
        <a:p>
          <a:endParaRPr lang="bg-BG" b="0"/>
        </a:p>
      </dgm:t>
    </dgm:pt>
    <dgm:pt modelId="{42D6935C-FAB4-40BF-9C56-7A0775853F48}">
      <dgm:prSet custT="1"/>
      <dgm:spPr/>
      <dgm:t>
        <a:bodyPr/>
        <a:lstStyle/>
        <a:p>
          <a:r>
            <a:rPr lang="bg-BG" sz="1200" b="1" dirty="0">
              <a:solidFill>
                <a:srgbClr val="FF0000"/>
              </a:solidFill>
            </a:rPr>
            <a:t>Позитивен</a:t>
          </a:r>
        </a:p>
        <a:p>
          <a:r>
            <a:rPr lang="bg-BG" sz="1200" b="1" dirty="0">
              <a:solidFill>
                <a:srgbClr val="FF0000"/>
              </a:solidFill>
            </a:rPr>
            <a:t>Кандидат за анти-</a:t>
          </a:r>
          <a:r>
            <a:rPr lang="en-US" sz="1200" b="1" dirty="0">
              <a:solidFill>
                <a:srgbClr val="FF0000"/>
              </a:solidFill>
            </a:rPr>
            <a:t>EGFR </a:t>
          </a:r>
          <a:r>
            <a:rPr lang="bg-BG" sz="1200" b="1" dirty="0">
              <a:solidFill>
                <a:srgbClr val="FF0000"/>
              </a:solidFill>
            </a:rPr>
            <a:t>терап</a:t>
          </a:r>
          <a:r>
            <a:rPr lang="bg-BG" sz="1000" b="1" dirty="0">
              <a:solidFill>
                <a:srgbClr val="FF0000"/>
              </a:solidFill>
            </a:rPr>
            <a:t>ия</a:t>
          </a:r>
        </a:p>
      </dgm:t>
    </dgm:pt>
    <dgm:pt modelId="{ECAFF747-7879-4D83-AA35-7B81AEE26D72}" type="parTrans" cxnId="{B2C3AEB7-F488-4541-8846-AD3D2F64F582}">
      <dgm:prSet/>
      <dgm:spPr/>
      <dgm:t>
        <a:bodyPr/>
        <a:lstStyle/>
        <a:p>
          <a:endParaRPr lang="bg-BG" b="0"/>
        </a:p>
      </dgm:t>
    </dgm:pt>
    <dgm:pt modelId="{003A9FA9-1FBA-4AA4-89DE-ABEEB9686740}" type="sibTrans" cxnId="{B2C3AEB7-F488-4541-8846-AD3D2F64F582}">
      <dgm:prSet/>
      <dgm:spPr/>
      <dgm:t>
        <a:bodyPr/>
        <a:lstStyle/>
        <a:p>
          <a:endParaRPr lang="bg-BG" b="0"/>
        </a:p>
      </dgm:t>
    </dgm:pt>
    <dgm:pt modelId="{A8092AA1-164B-4EAA-B9EA-D4478180AF78}">
      <dgm:prSet custT="1"/>
      <dgm:spPr/>
      <dgm:t>
        <a:bodyPr/>
        <a:lstStyle/>
        <a:p>
          <a:r>
            <a:rPr lang="bg-BG" sz="1200" b="1" dirty="0">
              <a:solidFill>
                <a:srgbClr val="002060"/>
              </a:solidFill>
            </a:rPr>
            <a:t>Негативен</a:t>
          </a:r>
        </a:p>
        <a:p>
          <a:r>
            <a:rPr lang="bg-BG" sz="1200" b="1" dirty="0">
              <a:solidFill>
                <a:srgbClr val="002060"/>
              </a:solidFill>
            </a:rPr>
            <a:t>Препоръчително </a:t>
          </a:r>
          <a:r>
            <a:rPr lang="bg-BG" sz="1000" b="1" dirty="0">
              <a:solidFill>
                <a:srgbClr val="002060"/>
              </a:solidFill>
            </a:rPr>
            <a:t>е изследване на </a:t>
          </a:r>
          <a:r>
            <a:rPr lang="en-US" sz="1000" b="1" dirty="0">
              <a:solidFill>
                <a:srgbClr val="002060"/>
              </a:solidFill>
            </a:rPr>
            <a:t>KRAS</a:t>
          </a:r>
          <a:endParaRPr lang="bg-BG" sz="1000" b="1" dirty="0">
            <a:solidFill>
              <a:srgbClr val="002060"/>
            </a:solidFill>
          </a:endParaRPr>
        </a:p>
      </dgm:t>
    </dgm:pt>
    <dgm:pt modelId="{85808C9E-87CB-4073-84FC-D1AB3D0B0558}" type="parTrans" cxnId="{0614F58F-8106-4318-ABD3-242B0DA8BCF5}">
      <dgm:prSet/>
      <dgm:spPr/>
      <dgm:t>
        <a:bodyPr/>
        <a:lstStyle/>
        <a:p>
          <a:endParaRPr lang="bg-BG" b="0"/>
        </a:p>
      </dgm:t>
    </dgm:pt>
    <dgm:pt modelId="{03D9C1E8-5B44-43D9-B73F-A9E70085557A}" type="sibTrans" cxnId="{0614F58F-8106-4318-ABD3-242B0DA8BCF5}">
      <dgm:prSet/>
      <dgm:spPr/>
      <dgm:t>
        <a:bodyPr/>
        <a:lstStyle/>
        <a:p>
          <a:endParaRPr lang="bg-BG" b="0"/>
        </a:p>
      </dgm:t>
    </dgm:pt>
    <dgm:pt modelId="{F0A58AFC-8929-4CF8-BD90-2C1E6A7733D2}">
      <dgm:prSet custT="1"/>
      <dgm:spPr/>
      <dgm:t>
        <a:bodyPr/>
        <a:lstStyle/>
        <a:p>
          <a:r>
            <a:rPr lang="bg-BG" sz="1200" b="1" dirty="0"/>
            <a:t>Негативен </a:t>
          </a:r>
        </a:p>
        <a:p>
          <a:r>
            <a:rPr lang="bg-BG" sz="1200" b="1" dirty="0"/>
            <a:t>Препоръчително е изследване на  </a:t>
          </a:r>
          <a:r>
            <a:rPr lang="en-US" sz="1200" b="1" dirty="0"/>
            <a:t>ROS 1</a:t>
          </a:r>
          <a:endParaRPr lang="bg-BG" sz="1200" b="1" dirty="0"/>
        </a:p>
      </dgm:t>
    </dgm:pt>
    <dgm:pt modelId="{F231B2E3-EDB7-4ABA-9818-5B78999A7632}" type="parTrans" cxnId="{8F7F7007-D857-48EA-97B7-BF8747FD5C83}">
      <dgm:prSet/>
      <dgm:spPr/>
      <dgm:t>
        <a:bodyPr/>
        <a:lstStyle/>
        <a:p>
          <a:endParaRPr lang="bg-BG" b="0"/>
        </a:p>
      </dgm:t>
    </dgm:pt>
    <dgm:pt modelId="{4087258D-7D50-4CED-9D39-B53AE91A40F0}" type="sibTrans" cxnId="{8F7F7007-D857-48EA-97B7-BF8747FD5C83}">
      <dgm:prSet/>
      <dgm:spPr/>
      <dgm:t>
        <a:bodyPr/>
        <a:lstStyle/>
        <a:p>
          <a:endParaRPr lang="bg-BG" b="0"/>
        </a:p>
      </dgm:t>
    </dgm:pt>
    <dgm:pt modelId="{CD5DCC8C-0DC1-4814-9C13-68DA44C6F6E4}">
      <dgm:prSet custT="1"/>
      <dgm:spPr/>
      <dgm:t>
        <a:bodyPr/>
        <a:lstStyle/>
        <a:p>
          <a:r>
            <a:rPr lang="bg-BG" sz="1200" b="1" dirty="0">
              <a:solidFill>
                <a:srgbClr val="FF0000"/>
              </a:solidFill>
            </a:rPr>
            <a:t>Позитивен </a:t>
          </a:r>
        </a:p>
        <a:p>
          <a:r>
            <a:rPr lang="bg-BG" sz="1200" b="1" dirty="0">
              <a:solidFill>
                <a:srgbClr val="FF0000"/>
              </a:solidFill>
            </a:rPr>
            <a:t>Кандидат за терапия с </a:t>
          </a:r>
          <a:r>
            <a:rPr lang="en-US" sz="1200" b="1" dirty="0">
              <a:solidFill>
                <a:srgbClr val="FF0000"/>
              </a:solidFill>
            </a:rPr>
            <a:t>ALK </a:t>
          </a:r>
          <a:r>
            <a:rPr lang="bg-BG" sz="1200" b="1" dirty="0">
              <a:solidFill>
                <a:srgbClr val="FF0000"/>
              </a:solidFill>
            </a:rPr>
            <a:t>инхибитор</a:t>
          </a:r>
        </a:p>
      </dgm:t>
    </dgm:pt>
    <dgm:pt modelId="{B5A1F66C-2CFE-4335-BD67-2FCABD8F7D29}" type="parTrans" cxnId="{152923F7-2D4B-4933-8AA3-9119ECE12DDC}">
      <dgm:prSet/>
      <dgm:spPr/>
      <dgm:t>
        <a:bodyPr/>
        <a:lstStyle/>
        <a:p>
          <a:endParaRPr lang="bg-BG" b="0"/>
        </a:p>
      </dgm:t>
    </dgm:pt>
    <dgm:pt modelId="{62094AED-9086-4E6C-8466-3766E3FCA5EA}" type="sibTrans" cxnId="{152923F7-2D4B-4933-8AA3-9119ECE12DDC}">
      <dgm:prSet/>
      <dgm:spPr/>
      <dgm:t>
        <a:bodyPr/>
        <a:lstStyle/>
        <a:p>
          <a:endParaRPr lang="bg-BG" b="0"/>
        </a:p>
      </dgm:t>
    </dgm:pt>
    <dgm:pt modelId="{CA76730A-CFFA-4C99-A6E1-D22BE960652A}">
      <dgm:prSet custT="1"/>
      <dgm:spPr/>
      <dgm:t>
        <a:bodyPr/>
        <a:lstStyle/>
        <a:p>
          <a:r>
            <a:rPr lang="bg-BG" sz="1200" b="1" dirty="0">
              <a:solidFill>
                <a:srgbClr val="002060"/>
              </a:solidFill>
            </a:rPr>
            <a:t>Негативен</a:t>
          </a:r>
        </a:p>
        <a:p>
          <a:r>
            <a:rPr lang="bg-BG" sz="1200" b="1" dirty="0">
              <a:solidFill>
                <a:srgbClr val="002060"/>
              </a:solidFill>
            </a:rPr>
            <a:t>Не е подходящ за таргетна терапия</a:t>
          </a:r>
        </a:p>
      </dgm:t>
    </dgm:pt>
    <dgm:pt modelId="{9BCE2E47-A6D8-42B0-BEE6-92D7E20555DD}" type="parTrans" cxnId="{33DDD80B-97C8-44BC-A98E-511AD74EC583}">
      <dgm:prSet/>
      <dgm:spPr/>
      <dgm:t>
        <a:bodyPr/>
        <a:lstStyle/>
        <a:p>
          <a:endParaRPr lang="bg-BG" b="0"/>
        </a:p>
      </dgm:t>
    </dgm:pt>
    <dgm:pt modelId="{36DC3662-66AD-40B6-AFB4-1DF09C89F94B}" type="sibTrans" cxnId="{33DDD80B-97C8-44BC-A98E-511AD74EC583}">
      <dgm:prSet/>
      <dgm:spPr/>
      <dgm:t>
        <a:bodyPr/>
        <a:lstStyle/>
        <a:p>
          <a:endParaRPr lang="bg-BG" b="0"/>
        </a:p>
      </dgm:t>
    </dgm:pt>
    <dgm:pt modelId="{CD24BBD5-2063-43EA-B5E1-808EF29FD469}">
      <dgm:prSet custT="1"/>
      <dgm:spPr/>
      <dgm:t>
        <a:bodyPr/>
        <a:lstStyle/>
        <a:p>
          <a:r>
            <a:rPr lang="bg-BG" sz="1200" b="1" dirty="0">
              <a:solidFill>
                <a:srgbClr val="FF0000"/>
              </a:solidFill>
            </a:rPr>
            <a:t>Позитивен Кандидат за терапия с </a:t>
          </a:r>
          <a:r>
            <a:rPr lang="en-US" sz="1200" b="1" dirty="0">
              <a:solidFill>
                <a:srgbClr val="FF0000"/>
              </a:solidFill>
            </a:rPr>
            <a:t>ROS1 </a:t>
          </a:r>
          <a:r>
            <a:rPr lang="bg-BG" sz="1200" b="1" dirty="0">
              <a:solidFill>
                <a:srgbClr val="FF0000"/>
              </a:solidFill>
            </a:rPr>
            <a:t>инхибитор</a:t>
          </a:r>
        </a:p>
      </dgm:t>
    </dgm:pt>
    <dgm:pt modelId="{BFD8CBE5-EF10-4CBE-BDAC-6E3A550DAF37}" type="parTrans" cxnId="{A12C267A-9B16-4ED1-89CE-7FAFF9A1AEF6}">
      <dgm:prSet/>
      <dgm:spPr/>
      <dgm:t>
        <a:bodyPr/>
        <a:lstStyle/>
        <a:p>
          <a:endParaRPr lang="bg-BG" b="0"/>
        </a:p>
      </dgm:t>
    </dgm:pt>
    <dgm:pt modelId="{E21F4E13-9B0A-4947-AD0D-067D5384A022}" type="sibTrans" cxnId="{A12C267A-9B16-4ED1-89CE-7FAFF9A1AEF6}">
      <dgm:prSet/>
      <dgm:spPr/>
      <dgm:t>
        <a:bodyPr/>
        <a:lstStyle/>
        <a:p>
          <a:endParaRPr lang="bg-BG" b="0"/>
        </a:p>
      </dgm:t>
    </dgm:pt>
    <dgm:pt modelId="{98A5FEA6-DEBF-4018-B91D-A44EB6E6BEDC}">
      <dgm:prSet custT="1"/>
      <dgm:spPr/>
      <dgm:t>
        <a:bodyPr/>
        <a:lstStyle/>
        <a:p>
          <a:endParaRPr lang="bg-BG" sz="1200" b="0" dirty="0"/>
        </a:p>
        <a:p>
          <a:r>
            <a:rPr lang="bg-BG" sz="1200" b="1" dirty="0">
              <a:solidFill>
                <a:srgbClr val="FF0000"/>
              </a:solidFill>
            </a:rPr>
            <a:t>Позитивен</a:t>
          </a:r>
        </a:p>
        <a:p>
          <a:r>
            <a:rPr lang="bg-BG" sz="1200" b="1" dirty="0">
              <a:solidFill>
                <a:srgbClr val="FF0000"/>
              </a:solidFill>
            </a:rPr>
            <a:t>Кандидат за анти-</a:t>
          </a:r>
          <a:r>
            <a:rPr lang="en-US" sz="1200" b="1" dirty="0">
              <a:solidFill>
                <a:srgbClr val="FF0000"/>
              </a:solidFill>
            </a:rPr>
            <a:t>EGFR </a:t>
          </a:r>
          <a:r>
            <a:rPr lang="bg-BG" sz="1200" b="1" dirty="0">
              <a:solidFill>
                <a:srgbClr val="FF0000"/>
              </a:solidFill>
            </a:rPr>
            <a:t>терапия</a:t>
          </a:r>
        </a:p>
        <a:p>
          <a:endParaRPr lang="bg-BG" sz="1000" b="0" dirty="0"/>
        </a:p>
      </dgm:t>
    </dgm:pt>
    <dgm:pt modelId="{68E6022F-470B-4DB3-8A0A-7BBD7E3461D3}" type="parTrans" cxnId="{27226464-0E4C-4790-991C-A5197A74F081}">
      <dgm:prSet/>
      <dgm:spPr/>
      <dgm:t>
        <a:bodyPr/>
        <a:lstStyle/>
        <a:p>
          <a:endParaRPr lang="bg-BG" b="0"/>
        </a:p>
      </dgm:t>
    </dgm:pt>
    <dgm:pt modelId="{43E1487D-A4D0-4FDC-998B-1CF8AE237A03}" type="sibTrans" cxnId="{27226464-0E4C-4790-991C-A5197A74F081}">
      <dgm:prSet/>
      <dgm:spPr/>
      <dgm:t>
        <a:bodyPr/>
        <a:lstStyle/>
        <a:p>
          <a:endParaRPr lang="bg-BG" b="0"/>
        </a:p>
      </dgm:t>
    </dgm:pt>
    <dgm:pt modelId="{DFE24177-C43A-4569-8033-B99840B7C5B7}">
      <dgm:prSet custT="1"/>
      <dgm:spPr/>
      <dgm:t>
        <a:bodyPr/>
        <a:lstStyle/>
        <a:p>
          <a:r>
            <a:rPr lang="bg-BG" sz="1200" b="1" dirty="0">
              <a:solidFill>
                <a:srgbClr val="002060"/>
              </a:solidFill>
            </a:rPr>
            <a:t>Негативен</a:t>
          </a:r>
        </a:p>
        <a:p>
          <a:r>
            <a:rPr lang="bg-BG" sz="1200" b="1" dirty="0">
              <a:solidFill>
                <a:srgbClr val="002060"/>
              </a:solidFill>
            </a:rPr>
            <a:t>Не е подходящ за таргетна терапия</a:t>
          </a:r>
        </a:p>
      </dgm:t>
    </dgm:pt>
    <dgm:pt modelId="{94F7F412-D6B7-448D-8FB7-959E2011650F}" type="parTrans" cxnId="{D4B86237-1498-4396-8762-723D4D1F037B}">
      <dgm:prSet/>
      <dgm:spPr/>
      <dgm:t>
        <a:bodyPr/>
        <a:lstStyle/>
        <a:p>
          <a:endParaRPr lang="bg-BG" b="0"/>
        </a:p>
      </dgm:t>
    </dgm:pt>
    <dgm:pt modelId="{CE2CA886-B7E4-4DA5-8562-0CCB03014E36}" type="sibTrans" cxnId="{D4B86237-1498-4396-8762-723D4D1F037B}">
      <dgm:prSet/>
      <dgm:spPr/>
      <dgm:t>
        <a:bodyPr/>
        <a:lstStyle/>
        <a:p>
          <a:endParaRPr lang="bg-BG" b="0"/>
        </a:p>
      </dgm:t>
    </dgm:pt>
    <dgm:pt modelId="{18E2AB1A-D35C-46D8-8B5F-5ACFC1E9F128}" type="pres">
      <dgm:prSet presAssocID="{C68E7626-036C-46CD-AB7A-A4F80BB3A9CA}" presName="mainComposite" presStyleCnt="0">
        <dgm:presLayoutVars>
          <dgm:chPref val="1"/>
          <dgm:dir/>
          <dgm:animOne val="branch"/>
          <dgm:animLvl val="lvl"/>
          <dgm:resizeHandles val="exact"/>
        </dgm:presLayoutVars>
      </dgm:prSet>
      <dgm:spPr/>
    </dgm:pt>
    <dgm:pt modelId="{DC9DBA89-9EB0-4155-8125-326AA26EBC87}" type="pres">
      <dgm:prSet presAssocID="{C68E7626-036C-46CD-AB7A-A4F80BB3A9CA}" presName="hierFlow" presStyleCnt="0"/>
      <dgm:spPr/>
    </dgm:pt>
    <dgm:pt modelId="{2DB919AE-CD7C-483B-9A9D-FEED9FF9DF83}" type="pres">
      <dgm:prSet presAssocID="{C68E7626-036C-46CD-AB7A-A4F80BB3A9CA}" presName="hierChild1" presStyleCnt="0">
        <dgm:presLayoutVars>
          <dgm:chPref val="1"/>
          <dgm:animOne val="branch"/>
          <dgm:animLvl val="lvl"/>
        </dgm:presLayoutVars>
      </dgm:prSet>
      <dgm:spPr/>
    </dgm:pt>
    <dgm:pt modelId="{7D884D18-FAC3-44E9-A90A-6C57073F30B2}" type="pres">
      <dgm:prSet presAssocID="{18D65FD2-B6F5-4FD2-B678-33C0815AEA63}" presName="Name14" presStyleCnt="0"/>
      <dgm:spPr/>
    </dgm:pt>
    <dgm:pt modelId="{CB68E434-D2DB-4D58-AAAD-B9DC550B5F1A}" type="pres">
      <dgm:prSet presAssocID="{18D65FD2-B6F5-4FD2-B678-33C0815AEA63}" presName="level1Shape" presStyleLbl="node0" presStyleIdx="0" presStyleCnt="1" custScaleX="207553">
        <dgm:presLayoutVars>
          <dgm:chPref val="3"/>
        </dgm:presLayoutVars>
      </dgm:prSet>
      <dgm:spPr/>
    </dgm:pt>
    <dgm:pt modelId="{5702BCA1-A2FE-4669-9D3B-88C163A2654D}" type="pres">
      <dgm:prSet presAssocID="{18D65FD2-B6F5-4FD2-B678-33C0815AEA63}" presName="hierChild2" presStyleCnt="0"/>
      <dgm:spPr/>
    </dgm:pt>
    <dgm:pt modelId="{05060C44-EFCD-450C-9FBA-6E7BF5208A6A}" type="pres">
      <dgm:prSet presAssocID="{351CEF13-EEE0-48E2-AABF-F66949ED8D5E}" presName="Name19" presStyleLbl="parChTrans1D2" presStyleIdx="0" presStyleCnt="1"/>
      <dgm:spPr/>
    </dgm:pt>
    <dgm:pt modelId="{89DD5391-0829-4965-B78F-6CE8345FE1E2}" type="pres">
      <dgm:prSet presAssocID="{9BD7C2AB-3171-4E19-8EA8-266933CC4E43}" presName="Name21" presStyleCnt="0"/>
      <dgm:spPr/>
    </dgm:pt>
    <dgm:pt modelId="{9C029E7C-6F6A-43C8-915C-1325F61EADD7}" type="pres">
      <dgm:prSet presAssocID="{9BD7C2AB-3171-4E19-8EA8-266933CC4E43}" presName="level2Shape" presStyleLbl="node2" presStyleIdx="0" presStyleCnt="1" custScaleX="202240"/>
      <dgm:spPr/>
    </dgm:pt>
    <dgm:pt modelId="{3CA99475-4741-43D6-BEE2-6CC99D33574E}" type="pres">
      <dgm:prSet presAssocID="{9BD7C2AB-3171-4E19-8EA8-266933CC4E43}" presName="hierChild3" presStyleCnt="0"/>
      <dgm:spPr/>
    </dgm:pt>
    <dgm:pt modelId="{DED41DEF-1E25-4DE1-BE4D-4FF5F24D3C21}" type="pres">
      <dgm:prSet presAssocID="{AA11B61D-443B-4875-8653-C4952E6B9213}" presName="Name19" presStyleLbl="parChTrans1D3" presStyleIdx="0" presStyleCnt="2"/>
      <dgm:spPr/>
    </dgm:pt>
    <dgm:pt modelId="{D363C399-50F8-45D0-91FB-75087A2A6C9C}" type="pres">
      <dgm:prSet presAssocID="{3CA0DB0F-5177-409B-81FA-6CB2A8547430}" presName="Name21" presStyleCnt="0"/>
      <dgm:spPr/>
    </dgm:pt>
    <dgm:pt modelId="{EBA28ACE-4C27-451F-99EC-DA97DAB36F22}" type="pres">
      <dgm:prSet presAssocID="{3CA0DB0F-5177-409B-81FA-6CB2A8547430}" presName="level2Shape" presStyleLbl="node3" presStyleIdx="0" presStyleCnt="2" custScaleX="165955"/>
      <dgm:spPr/>
    </dgm:pt>
    <dgm:pt modelId="{F54071A9-9A5F-49D9-B9AF-13D45D527A54}" type="pres">
      <dgm:prSet presAssocID="{3CA0DB0F-5177-409B-81FA-6CB2A8547430}" presName="hierChild3" presStyleCnt="0"/>
      <dgm:spPr/>
    </dgm:pt>
    <dgm:pt modelId="{03FD9BA8-21E4-413D-8B8C-9CE361534049}" type="pres">
      <dgm:prSet presAssocID="{ECAFF747-7879-4D83-AA35-7B81AEE26D72}" presName="Name19" presStyleLbl="parChTrans1D4" presStyleIdx="0" presStyleCnt="8"/>
      <dgm:spPr/>
    </dgm:pt>
    <dgm:pt modelId="{23365B4A-DA50-4818-89EA-B098BC6E17E9}" type="pres">
      <dgm:prSet presAssocID="{42D6935C-FAB4-40BF-9C56-7A0775853F48}" presName="Name21" presStyleCnt="0"/>
      <dgm:spPr/>
    </dgm:pt>
    <dgm:pt modelId="{70A507E1-B6F9-4758-A072-43D3BE88D1FD}" type="pres">
      <dgm:prSet presAssocID="{42D6935C-FAB4-40BF-9C56-7A0775853F48}" presName="level2Shape" presStyleLbl="node4" presStyleIdx="0" presStyleCnt="8" custScaleX="167242"/>
      <dgm:spPr/>
    </dgm:pt>
    <dgm:pt modelId="{AB8DEEE7-6296-42F8-AA12-4909381909A0}" type="pres">
      <dgm:prSet presAssocID="{42D6935C-FAB4-40BF-9C56-7A0775853F48}" presName="hierChild3" presStyleCnt="0"/>
      <dgm:spPr/>
    </dgm:pt>
    <dgm:pt modelId="{B26F18BC-B486-482F-9BBF-4B0BCE751400}" type="pres">
      <dgm:prSet presAssocID="{85808C9E-87CB-4073-84FC-D1AB3D0B0558}" presName="Name19" presStyleLbl="parChTrans1D4" presStyleIdx="1" presStyleCnt="8"/>
      <dgm:spPr/>
    </dgm:pt>
    <dgm:pt modelId="{997132F2-9E30-4790-A197-7AEF83FCFB16}" type="pres">
      <dgm:prSet presAssocID="{A8092AA1-164B-4EAA-B9EA-D4478180AF78}" presName="Name21" presStyleCnt="0"/>
      <dgm:spPr/>
    </dgm:pt>
    <dgm:pt modelId="{A0C3466D-30DC-4C1F-BDBA-CFE4354E90E5}" type="pres">
      <dgm:prSet presAssocID="{A8092AA1-164B-4EAA-B9EA-D4478180AF78}" presName="level2Shape" presStyleLbl="node4" presStyleIdx="1" presStyleCnt="8" custScaleX="160833" custLinFactNeighborX="-2364" custLinFactNeighborY="86"/>
      <dgm:spPr/>
    </dgm:pt>
    <dgm:pt modelId="{15FC1A70-0179-4B74-85C4-204D6D5A8CEE}" type="pres">
      <dgm:prSet presAssocID="{A8092AA1-164B-4EAA-B9EA-D4478180AF78}" presName="hierChild3" presStyleCnt="0"/>
      <dgm:spPr/>
    </dgm:pt>
    <dgm:pt modelId="{D4AA283B-5B38-488C-8DE4-0BD4479D9140}" type="pres">
      <dgm:prSet presAssocID="{68E6022F-470B-4DB3-8A0A-7BBD7E3461D3}" presName="Name19" presStyleLbl="parChTrans1D4" presStyleIdx="2" presStyleCnt="8"/>
      <dgm:spPr/>
    </dgm:pt>
    <dgm:pt modelId="{1074C07A-264D-4E96-A344-BA2F00947864}" type="pres">
      <dgm:prSet presAssocID="{98A5FEA6-DEBF-4018-B91D-A44EB6E6BEDC}" presName="Name21" presStyleCnt="0"/>
      <dgm:spPr/>
    </dgm:pt>
    <dgm:pt modelId="{932DAC66-85C9-4C56-AD60-66CC65673B1F}" type="pres">
      <dgm:prSet presAssocID="{98A5FEA6-DEBF-4018-B91D-A44EB6E6BEDC}" presName="level2Shape" presStyleLbl="node4" presStyleIdx="2" presStyleCnt="8" custScaleX="156008"/>
      <dgm:spPr/>
    </dgm:pt>
    <dgm:pt modelId="{79EF3AA9-C7B1-4B51-9EC3-6EF2A984200B}" type="pres">
      <dgm:prSet presAssocID="{98A5FEA6-DEBF-4018-B91D-A44EB6E6BEDC}" presName="hierChild3" presStyleCnt="0"/>
      <dgm:spPr/>
    </dgm:pt>
    <dgm:pt modelId="{C910248E-C0EE-429C-90B3-1413A8A45E38}" type="pres">
      <dgm:prSet presAssocID="{94F7F412-D6B7-448D-8FB7-959E2011650F}" presName="Name19" presStyleLbl="parChTrans1D4" presStyleIdx="3" presStyleCnt="8"/>
      <dgm:spPr/>
    </dgm:pt>
    <dgm:pt modelId="{BC8B2F68-1CB2-441B-A2CD-3D5CD77E2CCE}" type="pres">
      <dgm:prSet presAssocID="{DFE24177-C43A-4569-8033-B99840B7C5B7}" presName="Name21" presStyleCnt="0"/>
      <dgm:spPr/>
    </dgm:pt>
    <dgm:pt modelId="{D5403FA5-32BD-4553-B905-24B6733101A9}" type="pres">
      <dgm:prSet presAssocID="{DFE24177-C43A-4569-8033-B99840B7C5B7}" presName="level2Shape" presStyleLbl="node4" presStyleIdx="3" presStyleCnt="8" custScaleX="141722"/>
      <dgm:spPr/>
    </dgm:pt>
    <dgm:pt modelId="{6FAFB581-9C71-479C-9D38-BFDA6590F627}" type="pres">
      <dgm:prSet presAssocID="{DFE24177-C43A-4569-8033-B99840B7C5B7}" presName="hierChild3" presStyleCnt="0"/>
      <dgm:spPr/>
    </dgm:pt>
    <dgm:pt modelId="{1B9BAB5E-4739-40C5-976F-3CDCEBE758EB}" type="pres">
      <dgm:prSet presAssocID="{B46AA887-1EC7-42DE-84BB-5152908431DD}" presName="Name19" presStyleLbl="parChTrans1D3" presStyleIdx="1" presStyleCnt="2"/>
      <dgm:spPr/>
    </dgm:pt>
    <dgm:pt modelId="{BFB99DCB-6A25-414E-99E5-2071E9B36A79}" type="pres">
      <dgm:prSet presAssocID="{D33786E8-BACC-4909-807C-82286BD8F749}" presName="Name21" presStyleCnt="0"/>
      <dgm:spPr/>
    </dgm:pt>
    <dgm:pt modelId="{CD242131-900F-445E-9A71-AF69F3E6528C}" type="pres">
      <dgm:prSet presAssocID="{D33786E8-BACC-4909-807C-82286BD8F749}" presName="level2Shape" presStyleLbl="node3" presStyleIdx="1" presStyleCnt="2" custScaleX="176836"/>
      <dgm:spPr/>
    </dgm:pt>
    <dgm:pt modelId="{B9DAF2E0-1B72-46E5-8D73-2079C556907F}" type="pres">
      <dgm:prSet presAssocID="{D33786E8-BACC-4909-807C-82286BD8F749}" presName="hierChild3" presStyleCnt="0"/>
      <dgm:spPr/>
    </dgm:pt>
    <dgm:pt modelId="{C39831B7-3322-4D67-8B47-44E9096E107C}" type="pres">
      <dgm:prSet presAssocID="{B5A1F66C-2CFE-4335-BD67-2FCABD8F7D29}" presName="Name19" presStyleLbl="parChTrans1D4" presStyleIdx="4" presStyleCnt="8"/>
      <dgm:spPr/>
    </dgm:pt>
    <dgm:pt modelId="{3C618562-C9EE-4ECE-BB56-28E646FEFC77}" type="pres">
      <dgm:prSet presAssocID="{CD5DCC8C-0DC1-4814-9C13-68DA44C6F6E4}" presName="Name21" presStyleCnt="0"/>
      <dgm:spPr/>
    </dgm:pt>
    <dgm:pt modelId="{21995EDA-8E4F-4614-8D44-6CC356B23251}" type="pres">
      <dgm:prSet presAssocID="{CD5DCC8C-0DC1-4814-9C13-68DA44C6F6E4}" presName="level2Shape" presStyleLbl="node4" presStyleIdx="4" presStyleCnt="8" custScaleX="154584"/>
      <dgm:spPr/>
    </dgm:pt>
    <dgm:pt modelId="{B7265327-61C4-4AD0-A263-63F8DDADEDDD}" type="pres">
      <dgm:prSet presAssocID="{CD5DCC8C-0DC1-4814-9C13-68DA44C6F6E4}" presName="hierChild3" presStyleCnt="0"/>
      <dgm:spPr/>
    </dgm:pt>
    <dgm:pt modelId="{CEE45F26-D33D-4C77-9944-BE892B655C29}" type="pres">
      <dgm:prSet presAssocID="{F231B2E3-EDB7-4ABA-9818-5B78999A7632}" presName="Name19" presStyleLbl="parChTrans1D4" presStyleIdx="5" presStyleCnt="8"/>
      <dgm:spPr/>
    </dgm:pt>
    <dgm:pt modelId="{6D3F6083-FA51-406C-978F-21E9B6559EC2}" type="pres">
      <dgm:prSet presAssocID="{F0A58AFC-8929-4CF8-BD90-2C1E6A7733D2}" presName="Name21" presStyleCnt="0"/>
      <dgm:spPr/>
    </dgm:pt>
    <dgm:pt modelId="{7540D6B1-CC12-4679-8952-774B9B27C27B}" type="pres">
      <dgm:prSet presAssocID="{F0A58AFC-8929-4CF8-BD90-2C1E6A7733D2}" presName="level2Shape" presStyleLbl="node4" presStyleIdx="5" presStyleCnt="8" custScaleX="167731"/>
      <dgm:spPr/>
    </dgm:pt>
    <dgm:pt modelId="{B636B2ED-B1D9-40D4-9FDC-8BC73761182D}" type="pres">
      <dgm:prSet presAssocID="{F0A58AFC-8929-4CF8-BD90-2C1E6A7733D2}" presName="hierChild3" presStyleCnt="0"/>
      <dgm:spPr/>
    </dgm:pt>
    <dgm:pt modelId="{75B4B4F5-38CE-4064-B6EA-CEA7DB83480E}" type="pres">
      <dgm:prSet presAssocID="{BFD8CBE5-EF10-4CBE-BDAC-6E3A550DAF37}" presName="Name19" presStyleLbl="parChTrans1D4" presStyleIdx="6" presStyleCnt="8"/>
      <dgm:spPr/>
    </dgm:pt>
    <dgm:pt modelId="{A0AE2417-58A3-4353-9AD8-A7ED944FE303}" type="pres">
      <dgm:prSet presAssocID="{CD24BBD5-2063-43EA-B5E1-808EF29FD469}" presName="Name21" presStyleCnt="0"/>
      <dgm:spPr/>
    </dgm:pt>
    <dgm:pt modelId="{DE76F038-BB12-46BB-9333-995451EA452B}" type="pres">
      <dgm:prSet presAssocID="{CD24BBD5-2063-43EA-B5E1-808EF29FD469}" presName="level2Shape" presStyleLbl="node4" presStyleIdx="6" presStyleCnt="8" custScaleX="165768"/>
      <dgm:spPr/>
    </dgm:pt>
    <dgm:pt modelId="{96D847E6-D56F-419B-88D6-3FDE3FCC9C17}" type="pres">
      <dgm:prSet presAssocID="{CD24BBD5-2063-43EA-B5E1-808EF29FD469}" presName="hierChild3" presStyleCnt="0"/>
      <dgm:spPr/>
    </dgm:pt>
    <dgm:pt modelId="{BFD8AFDD-3ED0-4C83-A60D-05AAC9F2D316}" type="pres">
      <dgm:prSet presAssocID="{9BCE2E47-A6D8-42B0-BEE6-92D7E20555DD}" presName="Name19" presStyleLbl="parChTrans1D4" presStyleIdx="7" presStyleCnt="8"/>
      <dgm:spPr/>
    </dgm:pt>
    <dgm:pt modelId="{A98EC520-7254-43EA-BA0B-4C3A128CCC3C}" type="pres">
      <dgm:prSet presAssocID="{CA76730A-CFFA-4C99-A6E1-D22BE960652A}" presName="Name21" presStyleCnt="0"/>
      <dgm:spPr/>
    </dgm:pt>
    <dgm:pt modelId="{6891369C-665A-4313-BC9C-D25AF9B01D42}" type="pres">
      <dgm:prSet presAssocID="{CA76730A-CFFA-4C99-A6E1-D22BE960652A}" presName="level2Shape" presStyleLbl="node4" presStyleIdx="7" presStyleCnt="8" custScaleX="149438"/>
      <dgm:spPr/>
    </dgm:pt>
    <dgm:pt modelId="{F229B377-40FA-4811-95F3-75B40EC4D1BA}" type="pres">
      <dgm:prSet presAssocID="{CA76730A-CFFA-4C99-A6E1-D22BE960652A}" presName="hierChild3" presStyleCnt="0"/>
      <dgm:spPr/>
    </dgm:pt>
    <dgm:pt modelId="{F7F709F0-3BEB-461C-B05D-F73407ABF378}" type="pres">
      <dgm:prSet presAssocID="{C68E7626-036C-46CD-AB7A-A4F80BB3A9CA}" presName="bgShapesFlow" presStyleCnt="0"/>
      <dgm:spPr/>
    </dgm:pt>
  </dgm:ptLst>
  <dgm:cxnLst>
    <dgm:cxn modelId="{8F7F7007-D857-48EA-97B7-BF8747FD5C83}" srcId="{D33786E8-BACC-4909-807C-82286BD8F749}" destId="{F0A58AFC-8929-4CF8-BD90-2C1E6A7733D2}" srcOrd="1" destOrd="0" parTransId="{F231B2E3-EDB7-4ABA-9818-5B78999A7632}" sibTransId="{4087258D-7D50-4CED-9D39-B53AE91A40F0}"/>
    <dgm:cxn modelId="{25ECA20A-E203-437B-A578-8E770BC91EB7}" srcId="{18D65FD2-B6F5-4FD2-B678-33C0815AEA63}" destId="{9BD7C2AB-3171-4E19-8EA8-266933CC4E43}" srcOrd="0" destOrd="0" parTransId="{351CEF13-EEE0-48E2-AABF-F66949ED8D5E}" sibTransId="{06A182A9-F004-464E-97FF-B4F5B692974F}"/>
    <dgm:cxn modelId="{33DDD80B-97C8-44BC-A98E-511AD74EC583}" srcId="{F0A58AFC-8929-4CF8-BD90-2C1E6A7733D2}" destId="{CA76730A-CFFA-4C99-A6E1-D22BE960652A}" srcOrd="1" destOrd="0" parTransId="{9BCE2E47-A6D8-42B0-BEE6-92D7E20555DD}" sibTransId="{36DC3662-66AD-40B6-AFB4-1DF09C89F94B}"/>
    <dgm:cxn modelId="{7BA90114-CF43-4A1E-9CD0-BCE37CAB7320}" type="presOf" srcId="{CD5DCC8C-0DC1-4814-9C13-68DA44C6F6E4}" destId="{21995EDA-8E4F-4614-8D44-6CC356B23251}" srcOrd="0" destOrd="0" presId="urn:microsoft.com/office/officeart/2005/8/layout/hierarchy6"/>
    <dgm:cxn modelId="{0ECF281E-C9D6-4F72-93FB-BB878B3A61CB}" type="presOf" srcId="{B46AA887-1EC7-42DE-84BB-5152908431DD}" destId="{1B9BAB5E-4739-40C5-976F-3CDCEBE758EB}" srcOrd="0" destOrd="0" presId="urn:microsoft.com/office/officeart/2005/8/layout/hierarchy6"/>
    <dgm:cxn modelId="{C89A6724-56B4-45FA-9447-CC0DF47D1A85}" type="presOf" srcId="{68E6022F-470B-4DB3-8A0A-7BBD7E3461D3}" destId="{D4AA283B-5B38-488C-8DE4-0BD4479D9140}" srcOrd="0" destOrd="0" presId="urn:microsoft.com/office/officeart/2005/8/layout/hierarchy6"/>
    <dgm:cxn modelId="{51305133-3437-4C44-BCF1-24A2FAFA62C5}" type="presOf" srcId="{F231B2E3-EDB7-4ABA-9818-5B78999A7632}" destId="{CEE45F26-D33D-4C77-9944-BE892B655C29}" srcOrd="0" destOrd="0" presId="urn:microsoft.com/office/officeart/2005/8/layout/hierarchy6"/>
    <dgm:cxn modelId="{D4B86237-1498-4396-8762-723D4D1F037B}" srcId="{A8092AA1-164B-4EAA-B9EA-D4478180AF78}" destId="{DFE24177-C43A-4569-8033-B99840B7C5B7}" srcOrd="1" destOrd="0" parTransId="{94F7F412-D6B7-448D-8FB7-959E2011650F}" sibTransId="{CE2CA886-B7E4-4DA5-8562-0CCB03014E36}"/>
    <dgm:cxn modelId="{25839037-BA82-4437-8220-461DBEC9DD2C}" srcId="{9BD7C2AB-3171-4E19-8EA8-266933CC4E43}" destId="{3CA0DB0F-5177-409B-81FA-6CB2A8547430}" srcOrd="0" destOrd="0" parTransId="{AA11B61D-443B-4875-8653-C4952E6B9213}" sibTransId="{BAD350F7-240A-4BEC-B54B-1CFFC1789EE4}"/>
    <dgm:cxn modelId="{89E83B39-70AA-4C8C-9A58-66AEC4B1C2E6}" type="presOf" srcId="{D33786E8-BACC-4909-807C-82286BD8F749}" destId="{CD242131-900F-445E-9A71-AF69F3E6528C}" srcOrd="0" destOrd="0" presId="urn:microsoft.com/office/officeart/2005/8/layout/hierarchy6"/>
    <dgm:cxn modelId="{27226464-0E4C-4790-991C-A5197A74F081}" srcId="{A8092AA1-164B-4EAA-B9EA-D4478180AF78}" destId="{98A5FEA6-DEBF-4018-B91D-A44EB6E6BEDC}" srcOrd="0" destOrd="0" parTransId="{68E6022F-470B-4DB3-8A0A-7BBD7E3461D3}" sibTransId="{43E1487D-A4D0-4FDC-998B-1CF8AE237A03}"/>
    <dgm:cxn modelId="{C9AB626A-7D38-4E69-B2A4-B4C6D5154332}" type="presOf" srcId="{18D65FD2-B6F5-4FD2-B678-33C0815AEA63}" destId="{CB68E434-D2DB-4D58-AAAD-B9DC550B5F1A}" srcOrd="0" destOrd="0" presId="urn:microsoft.com/office/officeart/2005/8/layout/hierarchy6"/>
    <dgm:cxn modelId="{515D474E-C298-4019-B59D-74DC13330C42}" type="presOf" srcId="{ECAFF747-7879-4D83-AA35-7B81AEE26D72}" destId="{03FD9BA8-21E4-413D-8B8C-9CE361534049}" srcOrd="0" destOrd="0" presId="urn:microsoft.com/office/officeart/2005/8/layout/hierarchy6"/>
    <dgm:cxn modelId="{F3282173-489E-425C-B070-EB9CC1ED3465}" type="presOf" srcId="{AA11B61D-443B-4875-8653-C4952E6B9213}" destId="{DED41DEF-1E25-4DE1-BE4D-4FF5F24D3C21}" srcOrd="0" destOrd="0" presId="urn:microsoft.com/office/officeart/2005/8/layout/hierarchy6"/>
    <dgm:cxn modelId="{A12C267A-9B16-4ED1-89CE-7FAFF9A1AEF6}" srcId="{F0A58AFC-8929-4CF8-BD90-2C1E6A7733D2}" destId="{CD24BBD5-2063-43EA-B5E1-808EF29FD469}" srcOrd="0" destOrd="0" parTransId="{BFD8CBE5-EF10-4CBE-BDAC-6E3A550DAF37}" sibTransId="{E21F4E13-9B0A-4947-AD0D-067D5384A022}"/>
    <dgm:cxn modelId="{F3CA6B5A-BB49-47B1-BE6A-5B81018C27CF}" type="presOf" srcId="{C68E7626-036C-46CD-AB7A-A4F80BB3A9CA}" destId="{18E2AB1A-D35C-46D8-8B5F-5ACFC1E9F128}" srcOrd="0" destOrd="0" presId="urn:microsoft.com/office/officeart/2005/8/layout/hierarchy6"/>
    <dgm:cxn modelId="{448B0A88-7648-4014-A041-0306231AE723}" type="presOf" srcId="{9BCE2E47-A6D8-42B0-BEE6-92D7E20555DD}" destId="{BFD8AFDD-3ED0-4C83-A60D-05AAC9F2D316}" srcOrd="0" destOrd="0" presId="urn:microsoft.com/office/officeart/2005/8/layout/hierarchy6"/>
    <dgm:cxn modelId="{3289A988-1528-4A53-B9AC-C10256D91553}" type="presOf" srcId="{A8092AA1-164B-4EAA-B9EA-D4478180AF78}" destId="{A0C3466D-30DC-4C1F-BDBA-CFE4354E90E5}" srcOrd="0" destOrd="0" presId="urn:microsoft.com/office/officeart/2005/8/layout/hierarchy6"/>
    <dgm:cxn modelId="{BE1A0489-ABB7-45B9-85EA-E6E00B7E9700}" type="presOf" srcId="{CD24BBD5-2063-43EA-B5E1-808EF29FD469}" destId="{DE76F038-BB12-46BB-9333-995451EA452B}" srcOrd="0" destOrd="0" presId="urn:microsoft.com/office/officeart/2005/8/layout/hierarchy6"/>
    <dgm:cxn modelId="{B998688F-81C0-45E3-8602-04A1CBE89019}" srcId="{C68E7626-036C-46CD-AB7A-A4F80BB3A9CA}" destId="{18D65FD2-B6F5-4FD2-B678-33C0815AEA63}" srcOrd="0" destOrd="0" parTransId="{71BB0F31-A22C-4E14-90E8-90C3C5D46F36}" sibTransId="{1FA4B03E-E485-450A-AA7C-EFDBE1C9F93C}"/>
    <dgm:cxn modelId="{0614F58F-8106-4318-ABD3-242B0DA8BCF5}" srcId="{3CA0DB0F-5177-409B-81FA-6CB2A8547430}" destId="{A8092AA1-164B-4EAA-B9EA-D4478180AF78}" srcOrd="1" destOrd="0" parTransId="{85808C9E-87CB-4073-84FC-D1AB3D0B0558}" sibTransId="{03D9C1E8-5B44-43D9-B73F-A9E70085557A}"/>
    <dgm:cxn modelId="{EF822AA3-6D2F-46A1-9511-A09ECC0C1A79}" type="presOf" srcId="{42D6935C-FAB4-40BF-9C56-7A0775853F48}" destId="{70A507E1-B6F9-4758-A072-43D3BE88D1FD}" srcOrd="0" destOrd="0" presId="urn:microsoft.com/office/officeart/2005/8/layout/hierarchy6"/>
    <dgm:cxn modelId="{DCB66FA6-8402-4E09-AA0C-37E679553A56}" srcId="{9BD7C2AB-3171-4E19-8EA8-266933CC4E43}" destId="{D33786E8-BACC-4909-807C-82286BD8F749}" srcOrd="1" destOrd="0" parTransId="{B46AA887-1EC7-42DE-84BB-5152908431DD}" sibTransId="{CE3091C8-7090-4EAA-98C8-8CEECE672AF0}"/>
    <dgm:cxn modelId="{C17D60B7-4558-40A3-B07C-D056D98EBD5F}" type="presOf" srcId="{CA76730A-CFFA-4C99-A6E1-D22BE960652A}" destId="{6891369C-665A-4313-BC9C-D25AF9B01D42}" srcOrd="0" destOrd="0" presId="urn:microsoft.com/office/officeart/2005/8/layout/hierarchy6"/>
    <dgm:cxn modelId="{B2C3AEB7-F488-4541-8846-AD3D2F64F582}" srcId="{3CA0DB0F-5177-409B-81FA-6CB2A8547430}" destId="{42D6935C-FAB4-40BF-9C56-7A0775853F48}" srcOrd="0" destOrd="0" parTransId="{ECAFF747-7879-4D83-AA35-7B81AEE26D72}" sibTransId="{003A9FA9-1FBA-4AA4-89DE-ABEEB9686740}"/>
    <dgm:cxn modelId="{E6D4CDB7-19C4-4AD0-B506-EA6B720AB281}" type="presOf" srcId="{94F7F412-D6B7-448D-8FB7-959E2011650F}" destId="{C910248E-C0EE-429C-90B3-1413A8A45E38}" srcOrd="0" destOrd="0" presId="urn:microsoft.com/office/officeart/2005/8/layout/hierarchy6"/>
    <dgm:cxn modelId="{53F790C3-0A25-43CE-AC19-688632BAA7A8}" type="presOf" srcId="{9BD7C2AB-3171-4E19-8EA8-266933CC4E43}" destId="{9C029E7C-6F6A-43C8-915C-1325F61EADD7}" srcOrd="0" destOrd="0" presId="urn:microsoft.com/office/officeart/2005/8/layout/hierarchy6"/>
    <dgm:cxn modelId="{9F95EFCB-A9C4-42D4-9C84-E53DA500BE9A}" type="presOf" srcId="{BFD8CBE5-EF10-4CBE-BDAC-6E3A550DAF37}" destId="{75B4B4F5-38CE-4064-B6EA-CEA7DB83480E}" srcOrd="0" destOrd="0" presId="urn:microsoft.com/office/officeart/2005/8/layout/hierarchy6"/>
    <dgm:cxn modelId="{6609C9CC-04CB-452D-A866-5597AD68640D}" type="presOf" srcId="{3CA0DB0F-5177-409B-81FA-6CB2A8547430}" destId="{EBA28ACE-4C27-451F-99EC-DA97DAB36F22}" srcOrd="0" destOrd="0" presId="urn:microsoft.com/office/officeart/2005/8/layout/hierarchy6"/>
    <dgm:cxn modelId="{A8488DD0-483C-4E4A-8EED-8CE96EC54EC1}" type="presOf" srcId="{DFE24177-C43A-4569-8033-B99840B7C5B7}" destId="{D5403FA5-32BD-4553-B905-24B6733101A9}" srcOrd="0" destOrd="0" presId="urn:microsoft.com/office/officeart/2005/8/layout/hierarchy6"/>
    <dgm:cxn modelId="{C5E183DE-3319-41D4-95A9-2A931574D8EF}" type="presOf" srcId="{351CEF13-EEE0-48E2-AABF-F66949ED8D5E}" destId="{05060C44-EFCD-450C-9FBA-6E7BF5208A6A}" srcOrd="0" destOrd="0" presId="urn:microsoft.com/office/officeart/2005/8/layout/hierarchy6"/>
    <dgm:cxn modelId="{CA09D6DF-E2DE-4FD6-A110-3D1BF0DFCD5E}" type="presOf" srcId="{B5A1F66C-2CFE-4335-BD67-2FCABD8F7D29}" destId="{C39831B7-3322-4D67-8B47-44E9096E107C}" srcOrd="0" destOrd="0" presId="urn:microsoft.com/office/officeart/2005/8/layout/hierarchy6"/>
    <dgm:cxn modelId="{E8B75EE2-91D6-48B7-9F1A-187DCA7CB5D2}" type="presOf" srcId="{F0A58AFC-8929-4CF8-BD90-2C1E6A7733D2}" destId="{7540D6B1-CC12-4679-8952-774B9B27C27B}" srcOrd="0" destOrd="0" presId="urn:microsoft.com/office/officeart/2005/8/layout/hierarchy6"/>
    <dgm:cxn modelId="{2B08E2E5-8627-48D4-BF5A-908701BBCEEC}" type="presOf" srcId="{98A5FEA6-DEBF-4018-B91D-A44EB6E6BEDC}" destId="{932DAC66-85C9-4C56-AD60-66CC65673B1F}" srcOrd="0" destOrd="0" presId="urn:microsoft.com/office/officeart/2005/8/layout/hierarchy6"/>
    <dgm:cxn modelId="{8E6EDDE8-DCF7-4F58-BDF4-71836519F5B9}" type="presOf" srcId="{85808C9E-87CB-4073-84FC-D1AB3D0B0558}" destId="{B26F18BC-B486-482F-9BBF-4B0BCE751400}" srcOrd="0" destOrd="0" presId="urn:microsoft.com/office/officeart/2005/8/layout/hierarchy6"/>
    <dgm:cxn modelId="{152923F7-2D4B-4933-8AA3-9119ECE12DDC}" srcId="{D33786E8-BACC-4909-807C-82286BD8F749}" destId="{CD5DCC8C-0DC1-4814-9C13-68DA44C6F6E4}" srcOrd="0" destOrd="0" parTransId="{B5A1F66C-2CFE-4335-BD67-2FCABD8F7D29}" sibTransId="{62094AED-9086-4E6C-8466-3766E3FCA5EA}"/>
    <dgm:cxn modelId="{87AA44E3-72D9-454B-8DCE-18EB2233C0CE}" type="presParOf" srcId="{18E2AB1A-D35C-46D8-8B5F-5ACFC1E9F128}" destId="{DC9DBA89-9EB0-4155-8125-326AA26EBC87}" srcOrd="0" destOrd="0" presId="urn:microsoft.com/office/officeart/2005/8/layout/hierarchy6"/>
    <dgm:cxn modelId="{FF6B09D1-1BF8-4189-8248-D6499BEA2390}" type="presParOf" srcId="{DC9DBA89-9EB0-4155-8125-326AA26EBC87}" destId="{2DB919AE-CD7C-483B-9A9D-FEED9FF9DF83}" srcOrd="0" destOrd="0" presId="urn:microsoft.com/office/officeart/2005/8/layout/hierarchy6"/>
    <dgm:cxn modelId="{26191C31-BED0-4D78-9D5B-E02EE43FFD5D}" type="presParOf" srcId="{2DB919AE-CD7C-483B-9A9D-FEED9FF9DF83}" destId="{7D884D18-FAC3-44E9-A90A-6C57073F30B2}" srcOrd="0" destOrd="0" presId="urn:microsoft.com/office/officeart/2005/8/layout/hierarchy6"/>
    <dgm:cxn modelId="{679690B6-46D9-4C6A-97B2-E3D9D8DC70DF}" type="presParOf" srcId="{7D884D18-FAC3-44E9-A90A-6C57073F30B2}" destId="{CB68E434-D2DB-4D58-AAAD-B9DC550B5F1A}" srcOrd="0" destOrd="0" presId="urn:microsoft.com/office/officeart/2005/8/layout/hierarchy6"/>
    <dgm:cxn modelId="{DE129FCC-13DF-4CEB-B81A-76E9311D7065}" type="presParOf" srcId="{7D884D18-FAC3-44E9-A90A-6C57073F30B2}" destId="{5702BCA1-A2FE-4669-9D3B-88C163A2654D}" srcOrd="1" destOrd="0" presId="urn:microsoft.com/office/officeart/2005/8/layout/hierarchy6"/>
    <dgm:cxn modelId="{28988868-1B5F-47B7-8653-372D6F1E7832}" type="presParOf" srcId="{5702BCA1-A2FE-4669-9D3B-88C163A2654D}" destId="{05060C44-EFCD-450C-9FBA-6E7BF5208A6A}" srcOrd="0" destOrd="0" presId="urn:microsoft.com/office/officeart/2005/8/layout/hierarchy6"/>
    <dgm:cxn modelId="{A20461F6-BECA-4568-9D47-0806C865C2BB}" type="presParOf" srcId="{5702BCA1-A2FE-4669-9D3B-88C163A2654D}" destId="{89DD5391-0829-4965-B78F-6CE8345FE1E2}" srcOrd="1" destOrd="0" presId="urn:microsoft.com/office/officeart/2005/8/layout/hierarchy6"/>
    <dgm:cxn modelId="{43F5E2AA-B961-480D-B7CE-1FCE244F38AB}" type="presParOf" srcId="{89DD5391-0829-4965-B78F-6CE8345FE1E2}" destId="{9C029E7C-6F6A-43C8-915C-1325F61EADD7}" srcOrd="0" destOrd="0" presId="urn:microsoft.com/office/officeart/2005/8/layout/hierarchy6"/>
    <dgm:cxn modelId="{2A352D48-2C5C-4E72-8C5C-B2937E1F7F65}" type="presParOf" srcId="{89DD5391-0829-4965-B78F-6CE8345FE1E2}" destId="{3CA99475-4741-43D6-BEE2-6CC99D33574E}" srcOrd="1" destOrd="0" presId="urn:microsoft.com/office/officeart/2005/8/layout/hierarchy6"/>
    <dgm:cxn modelId="{DF53D084-C390-479F-8B7D-C4C4D81861F8}" type="presParOf" srcId="{3CA99475-4741-43D6-BEE2-6CC99D33574E}" destId="{DED41DEF-1E25-4DE1-BE4D-4FF5F24D3C21}" srcOrd="0" destOrd="0" presId="urn:microsoft.com/office/officeart/2005/8/layout/hierarchy6"/>
    <dgm:cxn modelId="{D4233B67-867E-4540-AED0-49D8C061909A}" type="presParOf" srcId="{3CA99475-4741-43D6-BEE2-6CC99D33574E}" destId="{D363C399-50F8-45D0-91FB-75087A2A6C9C}" srcOrd="1" destOrd="0" presId="urn:microsoft.com/office/officeart/2005/8/layout/hierarchy6"/>
    <dgm:cxn modelId="{B36D7374-6D56-4CCF-8757-BAD454319E66}" type="presParOf" srcId="{D363C399-50F8-45D0-91FB-75087A2A6C9C}" destId="{EBA28ACE-4C27-451F-99EC-DA97DAB36F22}" srcOrd="0" destOrd="0" presId="urn:microsoft.com/office/officeart/2005/8/layout/hierarchy6"/>
    <dgm:cxn modelId="{2AC5AB6C-3317-4641-B633-613C00AAE7BD}" type="presParOf" srcId="{D363C399-50F8-45D0-91FB-75087A2A6C9C}" destId="{F54071A9-9A5F-49D9-B9AF-13D45D527A54}" srcOrd="1" destOrd="0" presId="urn:microsoft.com/office/officeart/2005/8/layout/hierarchy6"/>
    <dgm:cxn modelId="{1D2ABB67-CC0B-43B8-A75C-BA4025090668}" type="presParOf" srcId="{F54071A9-9A5F-49D9-B9AF-13D45D527A54}" destId="{03FD9BA8-21E4-413D-8B8C-9CE361534049}" srcOrd="0" destOrd="0" presId="urn:microsoft.com/office/officeart/2005/8/layout/hierarchy6"/>
    <dgm:cxn modelId="{3FF707AE-735D-4FCC-88BB-F609E7C1AB2E}" type="presParOf" srcId="{F54071A9-9A5F-49D9-B9AF-13D45D527A54}" destId="{23365B4A-DA50-4818-89EA-B098BC6E17E9}" srcOrd="1" destOrd="0" presId="urn:microsoft.com/office/officeart/2005/8/layout/hierarchy6"/>
    <dgm:cxn modelId="{014D0F22-B7D5-4248-BFE9-12014955F229}" type="presParOf" srcId="{23365B4A-DA50-4818-89EA-B098BC6E17E9}" destId="{70A507E1-B6F9-4758-A072-43D3BE88D1FD}" srcOrd="0" destOrd="0" presId="urn:microsoft.com/office/officeart/2005/8/layout/hierarchy6"/>
    <dgm:cxn modelId="{4A00C1E4-74B5-4B3C-855A-1DAEFA697672}" type="presParOf" srcId="{23365B4A-DA50-4818-89EA-B098BC6E17E9}" destId="{AB8DEEE7-6296-42F8-AA12-4909381909A0}" srcOrd="1" destOrd="0" presId="urn:microsoft.com/office/officeart/2005/8/layout/hierarchy6"/>
    <dgm:cxn modelId="{11A0BC0A-7A03-47C5-8CDF-9D2F4DDD7C1E}" type="presParOf" srcId="{F54071A9-9A5F-49D9-B9AF-13D45D527A54}" destId="{B26F18BC-B486-482F-9BBF-4B0BCE751400}" srcOrd="2" destOrd="0" presId="urn:microsoft.com/office/officeart/2005/8/layout/hierarchy6"/>
    <dgm:cxn modelId="{D4339E1B-97DC-4A68-944F-98A84036C837}" type="presParOf" srcId="{F54071A9-9A5F-49D9-B9AF-13D45D527A54}" destId="{997132F2-9E30-4790-A197-7AEF83FCFB16}" srcOrd="3" destOrd="0" presId="urn:microsoft.com/office/officeart/2005/8/layout/hierarchy6"/>
    <dgm:cxn modelId="{040D0482-8008-4A96-B150-ADBDD250BFB9}" type="presParOf" srcId="{997132F2-9E30-4790-A197-7AEF83FCFB16}" destId="{A0C3466D-30DC-4C1F-BDBA-CFE4354E90E5}" srcOrd="0" destOrd="0" presId="urn:microsoft.com/office/officeart/2005/8/layout/hierarchy6"/>
    <dgm:cxn modelId="{1DDD3C22-3303-4812-A58C-73D18C2C06BF}" type="presParOf" srcId="{997132F2-9E30-4790-A197-7AEF83FCFB16}" destId="{15FC1A70-0179-4B74-85C4-204D6D5A8CEE}" srcOrd="1" destOrd="0" presId="urn:microsoft.com/office/officeart/2005/8/layout/hierarchy6"/>
    <dgm:cxn modelId="{384E8931-D502-437F-ABCB-93EF997CE182}" type="presParOf" srcId="{15FC1A70-0179-4B74-85C4-204D6D5A8CEE}" destId="{D4AA283B-5B38-488C-8DE4-0BD4479D9140}" srcOrd="0" destOrd="0" presId="urn:microsoft.com/office/officeart/2005/8/layout/hierarchy6"/>
    <dgm:cxn modelId="{6EB04AA7-0B2B-456B-B0F8-30C20384C988}" type="presParOf" srcId="{15FC1A70-0179-4B74-85C4-204D6D5A8CEE}" destId="{1074C07A-264D-4E96-A344-BA2F00947864}" srcOrd="1" destOrd="0" presId="urn:microsoft.com/office/officeart/2005/8/layout/hierarchy6"/>
    <dgm:cxn modelId="{8EC2FD17-B55C-4DFE-A3DD-2D129DC2576D}" type="presParOf" srcId="{1074C07A-264D-4E96-A344-BA2F00947864}" destId="{932DAC66-85C9-4C56-AD60-66CC65673B1F}" srcOrd="0" destOrd="0" presId="urn:microsoft.com/office/officeart/2005/8/layout/hierarchy6"/>
    <dgm:cxn modelId="{FBCAB3D7-347E-4C04-A59E-AF429DA6C43D}" type="presParOf" srcId="{1074C07A-264D-4E96-A344-BA2F00947864}" destId="{79EF3AA9-C7B1-4B51-9EC3-6EF2A984200B}" srcOrd="1" destOrd="0" presId="urn:microsoft.com/office/officeart/2005/8/layout/hierarchy6"/>
    <dgm:cxn modelId="{F6AE9F07-8A43-48C5-9EB2-B797701EEF41}" type="presParOf" srcId="{15FC1A70-0179-4B74-85C4-204D6D5A8CEE}" destId="{C910248E-C0EE-429C-90B3-1413A8A45E38}" srcOrd="2" destOrd="0" presId="urn:microsoft.com/office/officeart/2005/8/layout/hierarchy6"/>
    <dgm:cxn modelId="{0BAC9FA8-3CCC-4E9F-9060-C51AF7E3935C}" type="presParOf" srcId="{15FC1A70-0179-4B74-85C4-204D6D5A8CEE}" destId="{BC8B2F68-1CB2-441B-A2CD-3D5CD77E2CCE}" srcOrd="3" destOrd="0" presId="urn:microsoft.com/office/officeart/2005/8/layout/hierarchy6"/>
    <dgm:cxn modelId="{18C1C55E-9D22-491D-9B87-433AE959CBF5}" type="presParOf" srcId="{BC8B2F68-1CB2-441B-A2CD-3D5CD77E2CCE}" destId="{D5403FA5-32BD-4553-B905-24B6733101A9}" srcOrd="0" destOrd="0" presId="urn:microsoft.com/office/officeart/2005/8/layout/hierarchy6"/>
    <dgm:cxn modelId="{02343121-0E36-40CF-BC4B-594211B96F4A}" type="presParOf" srcId="{BC8B2F68-1CB2-441B-A2CD-3D5CD77E2CCE}" destId="{6FAFB581-9C71-479C-9D38-BFDA6590F627}" srcOrd="1" destOrd="0" presId="urn:microsoft.com/office/officeart/2005/8/layout/hierarchy6"/>
    <dgm:cxn modelId="{30C5085E-173D-46D8-B45A-DB98B6211AEE}" type="presParOf" srcId="{3CA99475-4741-43D6-BEE2-6CC99D33574E}" destId="{1B9BAB5E-4739-40C5-976F-3CDCEBE758EB}" srcOrd="2" destOrd="0" presId="urn:microsoft.com/office/officeart/2005/8/layout/hierarchy6"/>
    <dgm:cxn modelId="{62181F32-F30D-40B0-9A23-D037C67A87AA}" type="presParOf" srcId="{3CA99475-4741-43D6-BEE2-6CC99D33574E}" destId="{BFB99DCB-6A25-414E-99E5-2071E9B36A79}" srcOrd="3" destOrd="0" presId="urn:microsoft.com/office/officeart/2005/8/layout/hierarchy6"/>
    <dgm:cxn modelId="{4A2B7E65-AC1A-4BB0-AF2D-9AEB89F9507D}" type="presParOf" srcId="{BFB99DCB-6A25-414E-99E5-2071E9B36A79}" destId="{CD242131-900F-445E-9A71-AF69F3E6528C}" srcOrd="0" destOrd="0" presId="urn:microsoft.com/office/officeart/2005/8/layout/hierarchy6"/>
    <dgm:cxn modelId="{43A676FE-ED23-4B4B-B775-DC58B87FD406}" type="presParOf" srcId="{BFB99DCB-6A25-414E-99E5-2071E9B36A79}" destId="{B9DAF2E0-1B72-46E5-8D73-2079C556907F}" srcOrd="1" destOrd="0" presId="urn:microsoft.com/office/officeart/2005/8/layout/hierarchy6"/>
    <dgm:cxn modelId="{B80637CA-DC0A-441C-AD4E-B36CE8D6BB22}" type="presParOf" srcId="{B9DAF2E0-1B72-46E5-8D73-2079C556907F}" destId="{C39831B7-3322-4D67-8B47-44E9096E107C}" srcOrd="0" destOrd="0" presId="urn:microsoft.com/office/officeart/2005/8/layout/hierarchy6"/>
    <dgm:cxn modelId="{24F00B56-F7D5-491F-9FA7-26618EB6F605}" type="presParOf" srcId="{B9DAF2E0-1B72-46E5-8D73-2079C556907F}" destId="{3C618562-C9EE-4ECE-BB56-28E646FEFC77}" srcOrd="1" destOrd="0" presId="urn:microsoft.com/office/officeart/2005/8/layout/hierarchy6"/>
    <dgm:cxn modelId="{C40CFCB6-D584-4A4D-9DBF-4EDE6511278F}" type="presParOf" srcId="{3C618562-C9EE-4ECE-BB56-28E646FEFC77}" destId="{21995EDA-8E4F-4614-8D44-6CC356B23251}" srcOrd="0" destOrd="0" presId="urn:microsoft.com/office/officeart/2005/8/layout/hierarchy6"/>
    <dgm:cxn modelId="{06B684FB-ABA4-4172-A83B-3D37FB01DA86}" type="presParOf" srcId="{3C618562-C9EE-4ECE-BB56-28E646FEFC77}" destId="{B7265327-61C4-4AD0-A263-63F8DDADEDDD}" srcOrd="1" destOrd="0" presId="urn:microsoft.com/office/officeart/2005/8/layout/hierarchy6"/>
    <dgm:cxn modelId="{A09214DC-69DE-415B-AFFD-7571C96BEFFB}" type="presParOf" srcId="{B9DAF2E0-1B72-46E5-8D73-2079C556907F}" destId="{CEE45F26-D33D-4C77-9944-BE892B655C29}" srcOrd="2" destOrd="0" presId="urn:microsoft.com/office/officeart/2005/8/layout/hierarchy6"/>
    <dgm:cxn modelId="{6A64F68D-E7B9-41F3-A29D-812628A684DC}" type="presParOf" srcId="{B9DAF2E0-1B72-46E5-8D73-2079C556907F}" destId="{6D3F6083-FA51-406C-978F-21E9B6559EC2}" srcOrd="3" destOrd="0" presId="urn:microsoft.com/office/officeart/2005/8/layout/hierarchy6"/>
    <dgm:cxn modelId="{83FB5276-5B3E-48CF-B1A5-2EA99F95F276}" type="presParOf" srcId="{6D3F6083-FA51-406C-978F-21E9B6559EC2}" destId="{7540D6B1-CC12-4679-8952-774B9B27C27B}" srcOrd="0" destOrd="0" presId="urn:microsoft.com/office/officeart/2005/8/layout/hierarchy6"/>
    <dgm:cxn modelId="{CF2C2CFF-DACB-4441-B5C5-D5465A9A55BD}" type="presParOf" srcId="{6D3F6083-FA51-406C-978F-21E9B6559EC2}" destId="{B636B2ED-B1D9-40D4-9FDC-8BC73761182D}" srcOrd="1" destOrd="0" presId="urn:microsoft.com/office/officeart/2005/8/layout/hierarchy6"/>
    <dgm:cxn modelId="{D79A33FC-753C-480B-A7E4-E25E7B9730DB}" type="presParOf" srcId="{B636B2ED-B1D9-40D4-9FDC-8BC73761182D}" destId="{75B4B4F5-38CE-4064-B6EA-CEA7DB83480E}" srcOrd="0" destOrd="0" presId="urn:microsoft.com/office/officeart/2005/8/layout/hierarchy6"/>
    <dgm:cxn modelId="{FC609121-52F5-413F-87B8-101A8008FA4A}" type="presParOf" srcId="{B636B2ED-B1D9-40D4-9FDC-8BC73761182D}" destId="{A0AE2417-58A3-4353-9AD8-A7ED944FE303}" srcOrd="1" destOrd="0" presId="urn:microsoft.com/office/officeart/2005/8/layout/hierarchy6"/>
    <dgm:cxn modelId="{F2DB8140-DE8D-4D13-A2F8-95E1E6F35057}" type="presParOf" srcId="{A0AE2417-58A3-4353-9AD8-A7ED944FE303}" destId="{DE76F038-BB12-46BB-9333-995451EA452B}" srcOrd="0" destOrd="0" presId="urn:microsoft.com/office/officeart/2005/8/layout/hierarchy6"/>
    <dgm:cxn modelId="{B5A78607-D1FE-49EA-92B6-98AE7F99C7E7}" type="presParOf" srcId="{A0AE2417-58A3-4353-9AD8-A7ED944FE303}" destId="{96D847E6-D56F-419B-88D6-3FDE3FCC9C17}" srcOrd="1" destOrd="0" presId="urn:microsoft.com/office/officeart/2005/8/layout/hierarchy6"/>
    <dgm:cxn modelId="{BD0F2267-CFED-424A-9D33-2A9804437A1B}" type="presParOf" srcId="{B636B2ED-B1D9-40D4-9FDC-8BC73761182D}" destId="{BFD8AFDD-3ED0-4C83-A60D-05AAC9F2D316}" srcOrd="2" destOrd="0" presId="urn:microsoft.com/office/officeart/2005/8/layout/hierarchy6"/>
    <dgm:cxn modelId="{66A51891-3281-4890-9BE6-ED69697C692C}" type="presParOf" srcId="{B636B2ED-B1D9-40D4-9FDC-8BC73761182D}" destId="{A98EC520-7254-43EA-BA0B-4C3A128CCC3C}" srcOrd="3" destOrd="0" presId="urn:microsoft.com/office/officeart/2005/8/layout/hierarchy6"/>
    <dgm:cxn modelId="{153338CC-8E9B-4245-ACDC-A30B810317D1}" type="presParOf" srcId="{A98EC520-7254-43EA-BA0B-4C3A128CCC3C}" destId="{6891369C-665A-4313-BC9C-D25AF9B01D42}" srcOrd="0" destOrd="0" presId="urn:microsoft.com/office/officeart/2005/8/layout/hierarchy6"/>
    <dgm:cxn modelId="{10C83F99-3A3C-4070-9418-166CB828DFC0}" type="presParOf" srcId="{A98EC520-7254-43EA-BA0B-4C3A128CCC3C}" destId="{F229B377-40FA-4811-95F3-75B40EC4D1BA}" srcOrd="1" destOrd="0" presId="urn:microsoft.com/office/officeart/2005/8/layout/hierarchy6"/>
    <dgm:cxn modelId="{18A7FC5E-57E0-45A3-A954-635D2729E70C}" type="presParOf" srcId="{18E2AB1A-D35C-46D8-8B5F-5ACFC1E9F128}" destId="{F7F709F0-3BEB-461C-B05D-F73407ABF378}"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9B7D3C-74BF-44DB-A560-0A8A2B20D320}" type="doc">
      <dgm:prSet loTypeId="urn:microsoft.com/office/officeart/2008/layout/LinedList" loCatId="list" qsTypeId="urn:microsoft.com/office/officeart/2005/8/quickstyle/simple2" qsCatId="simple" csTypeId="urn:microsoft.com/office/officeart/2005/8/colors/accent6_2" csCatId="accent6"/>
      <dgm:spPr/>
      <dgm:t>
        <a:bodyPr/>
        <a:lstStyle/>
        <a:p>
          <a:endParaRPr lang="en-US"/>
        </a:p>
      </dgm:t>
    </dgm:pt>
    <dgm:pt modelId="{735DE1A7-2D52-445F-A6DF-6F4D74568C2F}">
      <dgm:prSet/>
      <dgm:spPr/>
      <dgm:t>
        <a:bodyPr/>
        <a:lstStyle/>
        <a:p>
          <a:r>
            <a:rPr lang="bg-BG"/>
            <a:t>Единственно високо степенни серозни аденокарциноми !</a:t>
          </a:r>
          <a:endParaRPr lang="en-US"/>
        </a:p>
      </dgm:t>
    </dgm:pt>
    <dgm:pt modelId="{7BB46209-72D8-44A1-88D8-28FAFF2B7069}" type="parTrans" cxnId="{6E19BCA7-F354-4235-B9BE-6408C8E750B2}">
      <dgm:prSet/>
      <dgm:spPr/>
      <dgm:t>
        <a:bodyPr/>
        <a:lstStyle/>
        <a:p>
          <a:endParaRPr lang="en-US"/>
        </a:p>
      </dgm:t>
    </dgm:pt>
    <dgm:pt modelId="{AB6699D8-025D-4C31-A133-DCDD8A57030F}" type="sibTrans" cxnId="{6E19BCA7-F354-4235-B9BE-6408C8E750B2}">
      <dgm:prSet/>
      <dgm:spPr/>
      <dgm:t>
        <a:bodyPr/>
        <a:lstStyle/>
        <a:p>
          <a:endParaRPr lang="en-US"/>
        </a:p>
      </dgm:t>
    </dgm:pt>
    <dgm:pt modelId="{E3D3BB4D-6E4F-47E4-89DE-B60D1A73B2F0}">
      <dgm:prSet/>
      <dgm:spPr/>
      <dgm:t>
        <a:bodyPr/>
        <a:lstStyle/>
        <a:p>
          <a:r>
            <a:rPr lang="en-US"/>
            <a:t>30- 50% </a:t>
          </a:r>
          <a:r>
            <a:rPr lang="bg-BG"/>
            <a:t>от всички тях демонстрират абнормалности в </a:t>
          </a:r>
          <a:r>
            <a:rPr lang="en-US"/>
            <a:t>BRCA  (</a:t>
          </a:r>
          <a:r>
            <a:rPr lang="bg-BG"/>
            <a:t>герминативни </a:t>
          </a:r>
          <a:r>
            <a:rPr lang="en-US"/>
            <a:t>(15%) </a:t>
          </a:r>
          <a:r>
            <a:rPr lang="bg-BG"/>
            <a:t>или соматични мутации; промоторна метилация) </a:t>
          </a:r>
          <a:endParaRPr lang="en-US"/>
        </a:p>
      </dgm:t>
    </dgm:pt>
    <dgm:pt modelId="{B48C9715-943F-447C-BD74-BAE386FFF8E1}" type="parTrans" cxnId="{818BAB86-7E8B-4A59-A69A-9CC8AD30DF9D}">
      <dgm:prSet/>
      <dgm:spPr/>
      <dgm:t>
        <a:bodyPr/>
        <a:lstStyle/>
        <a:p>
          <a:endParaRPr lang="en-US"/>
        </a:p>
      </dgm:t>
    </dgm:pt>
    <dgm:pt modelId="{47975EC9-796E-493B-9A50-E6E5A3296641}" type="sibTrans" cxnId="{818BAB86-7E8B-4A59-A69A-9CC8AD30DF9D}">
      <dgm:prSet/>
      <dgm:spPr/>
      <dgm:t>
        <a:bodyPr/>
        <a:lstStyle/>
        <a:p>
          <a:endParaRPr lang="en-US"/>
        </a:p>
      </dgm:t>
    </dgm:pt>
    <dgm:pt modelId="{AF88CD75-F16F-4123-8D37-6ACCE69A644D}">
      <dgm:prSet/>
      <dgm:spPr/>
      <dgm:t>
        <a:bodyPr/>
        <a:lstStyle/>
        <a:p>
          <a:r>
            <a:rPr lang="bg-BG"/>
            <a:t>По-добра прогноза</a:t>
          </a:r>
          <a:endParaRPr lang="en-US"/>
        </a:p>
      </dgm:t>
    </dgm:pt>
    <dgm:pt modelId="{42A8328A-5C36-49D1-B9DE-FD88D98708A2}" type="parTrans" cxnId="{DEFE71EE-9244-4F10-8634-5B1C4F2CD77B}">
      <dgm:prSet/>
      <dgm:spPr/>
      <dgm:t>
        <a:bodyPr/>
        <a:lstStyle/>
        <a:p>
          <a:endParaRPr lang="en-US"/>
        </a:p>
      </dgm:t>
    </dgm:pt>
    <dgm:pt modelId="{2212914D-5B90-4795-A1E4-B2FB5CA18C81}" type="sibTrans" cxnId="{DEFE71EE-9244-4F10-8634-5B1C4F2CD77B}">
      <dgm:prSet/>
      <dgm:spPr/>
      <dgm:t>
        <a:bodyPr/>
        <a:lstStyle/>
        <a:p>
          <a:endParaRPr lang="en-US"/>
        </a:p>
      </dgm:t>
    </dgm:pt>
    <dgm:pt modelId="{CFA2B0C9-08B8-49B1-8ACA-5B6752494262}">
      <dgm:prSet/>
      <dgm:spPr/>
      <dgm:t>
        <a:bodyPr/>
        <a:lstStyle/>
        <a:p>
          <a:r>
            <a:rPr lang="bg-BG"/>
            <a:t>По-химиочувствителни: платина и </a:t>
          </a:r>
          <a:r>
            <a:rPr lang="en-US"/>
            <a:t>PARP </a:t>
          </a:r>
          <a:r>
            <a:rPr lang="bg-BG"/>
            <a:t>инхибитори</a:t>
          </a:r>
          <a:endParaRPr lang="en-US"/>
        </a:p>
      </dgm:t>
    </dgm:pt>
    <dgm:pt modelId="{4DB2D5E4-51ED-4996-A047-1B8EC3096708}" type="parTrans" cxnId="{B0E84C93-D64E-4A1C-AC81-E650C4FC209E}">
      <dgm:prSet/>
      <dgm:spPr/>
      <dgm:t>
        <a:bodyPr/>
        <a:lstStyle/>
        <a:p>
          <a:endParaRPr lang="en-US"/>
        </a:p>
      </dgm:t>
    </dgm:pt>
    <dgm:pt modelId="{2753F685-ACB4-4FC0-A6C0-1A59EBACA580}" type="sibTrans" cxnId="{B0E84C93-D64E-4A1C-AC81-E650C4FC209E}">
      <dgm:prSet/>
      <dgm:spPr/>
      <dgm:t>
        <a:bodyPr/>
        <a:lstStyle/>
        <a:p>
          <a:endParaRPr lang="en-US"/>
        </a:p>
      </dgm:t>
    </dgm:pt>
    <dgm:pt modelId="{4D15CEC3-4990-4B97-BBD1-93E717593ACD}">
      <dgm:prSet/>
      <dgm:spPr/>
      <dgm:t>
        <a:bodyPr/>
        <a:lstStyle/>
        <a:p>
          <a:r>
            <a:rPr lang="bg-BG"/>
            <a:t>Предиктивно и прогностично значение </a:t>
          </a:r>
          <a:endParaRPr lang="en-US"/>
        </a:p>
      </dgm:t>
    </dgm:pt>
    <dgm:pt modelId="{B67E63EF-497C-4A82-ABBA-F9F344CF0410}" type="parTrans" cxnId="{6BB13690-C92A-4C5B-A39F-76CAC8C787F7}">
      <dgm:prSet/>
      <dgm:spPr/>
      <dgm:t>
        <a:bodyPr/>
        <a:lstStyle/>
        <a:p>
          <a:endParaRPr lang="en-US"/>
        </a:p>
      </dgm:t>
    </dgm:pt>
    <dgm:pt modelId="{6F3107DE-3715-45C5-9288-DBBDA76DD5D2}" type="sibTrans" cxnId="{6BB13690-C92A-4C5B-A39F-76CAC8C787F7}">
      <dgm:prSet/>
      <dgm:spPr/>
      <dgm:t>
        <a:bodyPr/>
        <a:lstStyle/>
        <a:p>
          <a:endParaRPr lang="en-US"/>
        </a:p>
      </dgm:t>
    </dgm:pt>
    <dgm:pt modelId="{34633BAC-B6AE-42E5-98D5-4876C771AFC2}" type="pres">
      <dgm:prSet presAssocID="{999B7D3C-74BF-44DB-A560-0A8A2B20D320}" presName="vert0" presStyleCnt="0">
        <dgm:presLayoutVars>
          <dgm:dir/>
          <dgm:animOne val="branch"/>
          <dgm:animLvl val="lvl"/>
        </dgm:presLayoutVars>
      </dgm:prSet>
      <dgm:spPr/>
    </dgm:pt>
    <dgm:pt modelId="{26B23E1B-461B-4ABB-8CF7-E442F2207BE0}" type="pres">
      <dgm:prSet presAssocID="{735DE1A7-2D52-445F-A6DF-6F4D74568C2F}" presName="thickLine" presStyleLbl="alignNode1" presStyleIdx="0" presStyleCnt="5"/>
      <dgm:spPr/>
    </dgm:pt>
    <dgm:pt modelId="{AE0D392F-4D8F-4667-A37C-3D8C8680FC96}" type="pres">
      <dgm:prSet presAssocID="{735DE1A7-2D52-445F-A6DF-6F4D74568C2F}" presName="horz1" presStyleCnt="0"/>
      <dgm:spPr/>
    </dgm:pt>
    <dgm:pt modelId="{249EACE0-2B44-457D-9DD2-5A293A4A5C32}" type="pres">
      <dgm:prSet presAssocID="{735DE1A7-2D52-445F-A6DF-6F4D74568C2F}" presName="tx1" presStyleLbl="revTx" presStyleIdx="0" presStyleCnt="5"/>
      <dgm:spPr/>
    </dgm:pt>
    <dgm:pt modelId="{CF6755F8-606C-4059-B670-33772CC62A28}" type="pres">
      <dgm:prSet presAssocID="{735DE1A7-2D52-445F-A6DF-6F4D74568C2F}" presName="vert1" presStyleCnt="0"/>
      <dgm:spPr/>
    </dgm:pt>
    <dgm:pt modelId="{B7E427C5-C547-4BB6-BFA9-BBD78247F453}" type="pres">
      <dgm:prSet presAssocID="{E3D3BB4D-6E4F-47E4-89DE-B60D1A73B2F0}" presName="thickLine" presStyleLbl="alignNode1" presStyleIdx="1" presStyleCnt="5"/>
      <dgm:spPr/>
    </dgm:pt>
    <dgm:pt modelId="{9C1891D1-8812-4907-97A8-BC8A1F7EC742}" type="pres">
      <dgm:prSet presAssocID="{E3D3BB4D-6E4F-47E4-89DE-B60D1A73B2F0}" presName="horz1" presStyleCnt="0"/>
      <dgm:spPr/>
    </dgm:pt>
    <dgm:pt modelId="{E2EDE12F-D072-4A0D-BF78-155727B9B585}" type="pres">
      <dgm:prSet presAssocID="{E3D3BB4D-6E4F-47E4-89DE-B60D1A73B2F0}" presName="tx1" presStyleLbl="revTx" presStyleIdx="1" presStyleCnt="5"/>
      <dgm:spPr/>
    </dgm:pt>
    <dgm:pt modelId="{E8A0CB3F-84BE-4CA0-B314-F6521AB9A241}" type="pres">
      <dgm:prSet presAssocID="{E3D3BB4D-6E4F-47E4-89DE-B60D1A73B2F0}" presName="vert1" presStyleCnt="0"/>
      <dgm:spPr/>
    </dgm:pt>
    <dgm:pt modelId="{DEA41032-40F3-4821-AF4B-2E27806C22F0}" type="pres">
      <dgm:prSet presAssocID="{AF88CD75-F16F-4123-8D37-6ACCE69A644D}" presName="thickLine" presStyleLbl="alignNode1" presStyleIdx="2" presStyleCnt="5"/>
      <dgm:spPr/>
    </dgm:pt>
    <dgm:pt modelId="{0C0AF528-8E4C-4CBF-AB9E-0FCD5C63D240}" type="pres">
      <dgm:prSet presAssocID="{AF88CD75-F16F-4123-8D37-6ACCE69A644D}" presName="horz1" presStyleCnt="0"/>
      <dgm:spPr/>
    </dgm:pt>
    <dgm:pt modelId="{FDF4C97A-FA2D-48FE-9C53-F3887F2E366D}" type="pres">
      <dgm:prSet presAssocID="{AF88CD75-F16F-4123-8D37-6ACCE69A644D}" presName="tx1" presStyleLbl="revTx" presStyleIdx="2" presStyleCnt="5"/>
      <dgm:spPr/>
    </dgm:pt>
    <dgm:pt modelId="{9B9AD94C-9044-40C9-946C-AC32656729BC}" type="pres">
      <dgm:prSet presAssocID="{AF88CD75-F16F-4123-8D37-6ACCE69A644D}" presName="vert1" presStyleCnt="0"/>
      <dgm:spPr/>
    </dgm:pt>
    <dgm:pt modelId="{F68676DB-8DFE-4A93-8B1E-9AD53203A210}" type="pres">
      <dgm:prSet presAssocID="{CFA2B0C9-08B8-49B1-8ACA-5B6752494262}" presName="thickLine" presStyleLbl="alignNode1" presStyleIdx="3" presStyleCnt="5"/>
      <dgm:spPr/>
    </dgm:pt>
    <dgm:pt modelId="{8729EDA0-3FCF-40CF-89C4-A2423D08EDDF}" type="pres">
      <dgm:prSet presAssocID="{CFA2B0C9-08B8-49B1-8ACA-5B6752494262}" presName="horz1" presStyleCnt="0"/>
      <dgm:spPr/>
    </dgm:pt>
    <dgm:pt modelId="{0EDDBE3F-83E5-4682-BE51-1CCE4732034D}" type="pres">
      <dgm:prSet presAssocID="{CFA2B0C9-08B8-49B1-8ACA-5B6752494262}" presName="tx1" presStyleLbl="revTx" presStyleIdx="3" presStyleCnt="5"/>
      <dgm:spPr/>
    </dgm:pt>
    <dgm:pt modelId="{97B39554-83F4-40BA-BB26-84C826C4DA67}" type="pres">
      <dgm:prSet presAssocID="{CFA2B0C9-08B8-49B1-8ACA-5B6752494262}" presName="vert1" presStyleCnt="0"/>
      <dgm:spPr/>
    </dgm:pt>
    <dgm:pt modelId="{CB070239-A635-41AD-AA91-2CEA860560AD}" type="pres">
      <dgm:prSet presAssocID="{4D15CEC3-4990-4B97-BBD1-93E717593ACD}" presName="thickLine" presStyleLbl="alignNode1" presStyleIdx="4" presStyleCnt="5"/>
      <dgm:spPr/>
    </dgm:pt>
    <dgm:pt modelId="{515E74E1-6585-465D-B7E1-9DE187499E7C}" type="pres">
      <dgm:prSet presAssocID="{4D15CEC3-4990-4B97-BBD1-93E717593ACD}" presName="horz1" presStyleCnt="0"/>
      <dgm:spPr/>
    </dgm:pt>
    <dgm:pt modelId="{C31D9DF7-1963-4FC0-820B-52868BEDDB9D}" type="pres">
      <dgm:prSet presAssocID="{4D15CEC3-4990-4B97-BBD1-93E717593ACD}" presName="tx1" presStyleLbl="revTx" presStyleIdx="4" presStyleCnt="5"/>
      <dgm:spPr/>
    </dgm:pt>
    <dgm:pt modelId="{74D2976A-86B4-4EB1-837B-5C1BD6F097D2}" type="pres">
      <dgm:prSet presAssocID="{4D15CEC3-4990-4B97-BBD1-93E717593ACD}" presName="vert1" presStyleCnt="0"/>
      <dgm:spPr/>
    </dgm:pt>
  </dgm:ptLst>
  <dgm:cxnLst>
    <dgm:cxn modelId="{B1F13102-6BDD-48E6-8371-166AB4D4E615}" type="presOf" srcId="{4D15CEC3-4990-4B97-BBD1-93E717593ACD}" destId="{C31D9DF7-1963-4FC0-820B-52868BEDDB9D}" srcOrd="0" destOrd="0" presId="urn:microsoft.com/office/officeart/2008/layout/LinedList"/>
    <dgm:cxn modelId="{EEE57A20-7854-460F-A44C-707F2EB90523}" type="presOf" srcId="{E3D3BB4D-6E4F-47E4-89DE-B60D1A73B2F0}" destId="{E2EDE12F-D072-4A0D-BF78-155727B9B585}" srcOrd="0" destOrd="0" presId="urn:microsoft.com/office/officeart/2008/layout/LinedList"/>
    <dgm:cxn modelId="{4DD90B49-CCFF-429E-9D75-3158E9A9F853}" type="presOf" srcId="{CFA2B0C9-08B8-49B1-8ACA-5B6752494262}" destId="{0EDDBE3F-83E5-4682-BE51-1CCE4732034D}" srcOrd="0" destOrd="0" presId="urn:microsoft.com/office/officeart/2008/layout/LinedList"/>
    <dgm:cxn modelId="{818BAB86-7E8B-4A59-A69A-9CC8AD30DF9D}" srcId="{999B7D3C-74BF-44DB-A560-0A8A2B20D320}" destId="{E3D3BB4D-6E4F-47E4-89DE-B60D1A73B2F0}" srcOrd="1" destOrd="0" parTransId="{B48C9715-943F-447C-BD74-BAE386FFF8E1}" sibTransId="{47975EC9-796E-493B-9A50-E6E5A3296641}"/>
    <dgm:cxn modelId="{6BB13690-C92A-4C5B-A39F-76CAC8C787F7}" srcId="{999B7D3C-74BF-44DB-A560-0A8A2B20D320}" destId="{4D15CEC3-4990-4B97-BBD1-93E717593ACD}" srcOrd="4" destOrd="0" parTransId="{B67E63EF-497C-4A82-ABBA-F9F344CF0410}" sibTransId="{6F3107DE-3715-45C5-9288-DBBDA76DD5D2}"/>
    <dgm:cxn modelId="{B0E84C93-D64E-4A1C-AC81-E650C4FC209E}" srcId="{999B7D3C-74BF-44DB-A560-0A8A2B20D320}" destId="{CFA2B0C9-08B8-49B1-8ACA-5B6752494262}" srcOrd="3" destOrd="0" parTransId="{4DB2D5E4-51ED-4996-A047-1B8EC3096708}" sibTransId="{2753F685-ACB4-4FC0-A6C0-1A59EBACA580}"/>
    <dgm:cxn modelId="{6E19BCA7-F354-4235-B9BE-6408C8E750B2}" srcId="{999B7D3C-74BF-44DB-A560-0A8A2B20D320}" destId="{735DE1A7-2D52-445F-A6DF-6F4D74568C2F}" srcOrd="0" destOrd="0" parTransId="{7BB46209-72D8-44A1-88D8-28FAFF2B7069}" sibTransId="{AB6699D8-025D-4C31-A133-DCDD8A57030F}"/>
    <dgm:cxn modelId="{522D69BB-A94E-4D85-AA99-1BCB9C1B0727}" type="presOf" srcId="{999B7D3C-74BF-44DB-A560-0A8A2B20D320}" destId="{34633BAC-B6AE-42E5-98D5-4876C771AFC2}" srcOrd="0" destOrd="0" presId="urn:microsoft.com/office/officeart/2008/layout/LinedList"/>
    <dgm:cxn modelId="{08C338CE-16C0-4A31-95CF-E17D25718BA6}" type="presOf" srcId="{AF88CD75-F16F-4123-8D37-6ACCE69A644D}" destId="{FDF4C97A-FA2D-48FE-9C53-F3887F2E366D}" srcOrd="0" destOrd="0" presId="urn:microsoft.com/office/officeart/2008/layout/LinedList"/>
    <dgm:cxn modelId="{407AA5ED-0269-4D2A-A1D8-D0CFE5F4051B}" type="presOf" srcId="{735DE1A7-2D52-445F-A6DF-6F4D74568C2F}" destId="{249EACE0-2B44-457D-9DD2-5A293A4A5C32}" srcOrd="0" destOrd="0" presId="urn:microsoft.com/office/officeart/2008/layout/LinedList"/>
    <dgm:cxn modelId="{DEFE71EE-9244-4F10-8634-5B1C4F2CD77B}" srcId="{999B7D3C-74BF-44DB-A560-0A8A2B20D320}" destId="{AF88CD75-F16F-4123-8D37-6ACCE69A644D}" srcOrd="2" destOrd="0" parTransId="{42A8328A-5C36-49D1-B9DE-FD88D98708A2}" sibTransId="{2212914D-5B90-4795-A1E4-B2FB5CA18C81}"/>
    <dgm:cxn modelId="{A6A5A6C5-8DE3-4913-9C62-DF6C5B3230FF}" type="presParOf" srcId="{34633BAC-B6AE-42E5-98D5-4876C771AFC2}" destId="{26B23E1B-461B-4ABB-8CF7-E442F2207BE0}" srcOrd="0" destOrd="0" presId="urn:microsoft.com/office/officeart/2008/layout/LinedList"/>
    <dgm:cxn modelId="{AA38A429-A9A1-4ABF-9B1F-9E6F0097103E}" type="presParOf" srcId="{34633BAC-B6AE-42E5-98D5-4876C771AFC2}" destId="{AE0D392F-4D8F-4667-A37C-3D8C8680FC96}" srcOrd="1" destOrd="0" presId="urn:microsoft.com/office/officeart/2008/layout/LinedList"/>
    <dgm:cxn modelId="{B8B1B68B-2333-47EF-95A1-00D991C013CC}" type="presParOf" srcId="{AE0D392F-4D8F-4667-A37C-3D8C8680FC96}" destId="{249EACE0-2B44-457D-9DD2-5A293A4A5C32}" srcOrd="0" destOrd="0" presId="urn:microsoft.com/office/officeart/2008/layout/LinedList"/>
    <dgm:cxn modelId="{CF0B6CC2-5D18-4CD0-9E94-9B8A953A8FD6}" type="presParOf" srcId="{AE0D392F-4D8F-4667-A37C-3D8C8680FC96}" destId="{CF6755F8-606C-4059-B670-33772CC62A28}" srcOrd="1" destOrd="0" presId="urn:microsoft.com/office/officeart/2008/layout/LinedList"/>
    <dgm:cxn modelId="{44FA3432-946D-417B-BD76-E83800D1739C}" type="presParOf" srcId="{34633BAC-B6AE-42E5-98D5-4876C771AFC2}" destId="{B7E427C5-C547-4BB6-BFA9-BBD78247F453}" srcOrd="2" destOrd="0" presId="urn:microsoft.com/office/officeart/2008/layout/LinedList"/>
    <dgm:cxn modelId="{C44A0713-D85B-455F-956D-8A73DE0BC18E}" type="presParOf" srcId="{34633BAC-B6AE-42E5-98D5-4876C771AFC2}" destId="{9C1891D1-8812-4907-97A8-BC8A1F7EC742}" srcOrd="3" destOrd="0" presId="urn:microsoft.com/office/officeart/2008/layout/LinedList"/>
    <dgm:cxn modelId="{1B1BCF37-B19E-42CC-98B4-82BD5C81BFCA}" type="presParOf" srcId="{9C1891D1-8812-4907-97A8-BC8A1F7EC742}" destId="{E2EDE12F-D072-4A0D-BF78-155727B9B585}" srcOrd="0" destOrd="0" presId="urn:microsoft.com/office/officeart/2008/layout/LinedList"/>
    <dgm:cxn modelId="{6CE5B276-0A19-48DD-B33E-A91A003BAD63}" type="presParOf" srcId="{9C1891D1-8812-4907-97A8-BC8A1F7EC742}" destId="{E8A0CB3F-84BE-4CA0-B314-F6521AB9A241}" srcOrd="1" destOrd="0" presId="urn:microsoft.com/office/officeart/2008/layout/LinedList"/>
    <dgm:cxn modelId="{CE4FC8C3-7B68-4FC1-9F69-2BA8D08CDF89}" type="presParOf" srcId="{34633BAC-B6AE-42E5-98D5-4876C771AFC2}" destId="{DEA41032-40F3-4821-AF4B-2E27806C22F0}" srcOrd="4" destOrd="0" presId="urn:microsoft.com/office/officeart/2008/layout/LinedList"/>
    <dgm:cxn modelId="{2C98F3E3-78EA-44D3-B283-49B8DD9303A2}" type="presParOf" srcId="{34633BAC-B6AE-42E5-98D5-4876C771AFC2}" destId="{0C0AF528-8E4C-4CBF-AB9E-0FCD5C63D240}" srcOrd="5" destOrd="0" presId="urn:microsoft.com/office/officeart/2008/layout/LinedList"/>
    <dgm:cxn modelId="{43B1A7DE-2523-4C35-8F70-F9B6730B3DCE}" type="presParOf" srcId="{0C0AF528-8E4C-4CBF-AB9E-0FCD5C63D240}" destId="{FDF4C97A-FA2D-48FE-9C53-F3887F2E366D}" srcOrd="0" destOrd="0" presId="urn:microsoft.com/office/officeart/2008/layout/LinedList"/>
    <dgm:cxn modelId="{6AFA4870-BA8A-40A7-9BFC-A590EDB1A6AE}" type="presParOf" srcId="{0C0AF528-8E4C-4CBF-AB9E-0FCD5C63D240}" destId="{9B9AD94C-9044-40C9-946C-AC32656729BC}" srcOrd="1" destOrd="0" presId="urn:microsoft.com/office/officeart/2008/layout/LinedList"/>
    <dgm:cxn modelId="{180AA691-4868-49A1-B370-A51DD8A8170F}" type="presParOf" srcId="{34633BAC-B6AE-42E5-98D5-4876C771AFC2}" destId="{F68676DB-8DFE-4A93-8B1E-9AD53203A210}" srcOrd="6" destOrd="0" presId="urn:microsoft.com/office/officeart/2008/layout/LinedList"/>
    <dgm:cxn modelId="{93BC4FB5-5C8A-44F2-A5CA-0E498FC6A2D5}" type="presParOf" srcId="{34633BAC-B6AE-42E5-98D5-4876C771AFC2}" destId="{8729EDA0-3FCF-40CF-89C4-A2423D08EDDF}" srcOrd="7" destOrd="0" presId="urn:microsoft.com/office/officeart/2008/layout/LinedList"/>
    <dgm:cxn modelId="{0A454FCA-0180-4660-8AD8-080E5CF9FD93}" type="presParOf" srcId="{8729EDA0-3FCF-40CF-89C4-A2423D08EDDF}" destId="{0EDDBE3F-83E5-4682-BE51-1CCE4732034D}" srcOrd="0" destOrd="0" presId="urn:microsoft.com/office/officeart/2008/layout/LinedList"/>
    <dgm:cxn modelId="{0DD4350E-D194-47BA-ACC8-79CE390FBCFF}" type="presParOf" srcId="{8729EDA0-3FCF-40CF-89C4-A2423D08EDDF}" destId="{97B39554-83F4-40BA-BB26-84C826C4DA67}" srcOrd="1" destOrd="0" presId="urn:microsoft.com/office/officeart/2008/layout/LinedList"/>
    <dgm:cxn modelId="{C4EA3515-486B-4077-85F8-B990126F6F09}" type="presParOf" srcId="{34633BAC-B6AE-42E5-98D5-4876C771AFC2}" destId="{CB070239-A635-41AD-AA91-2CEA860560AD}" srcOrd="8" destOrd="0" presId="urn:microsoft.com/office/officeart/2008/layout/LinedList"/>
    <dgm:cxn modelId="{089F67A3-6C87-4180-BF09-F5B553304DF7}" type="presParOf" srcId="{34633BAC-B6AE-42E5-98D5-4876C771AFC2}" destId="{515E74E1-6585-465D-B7E1-9DE187499E7C}" srcOrd="9" destOrd="0" presId="urn:microsoft.com/office/officeart/2008/layout/LinedList"/>
    <dgm:cxn modelId="{E1B1AED0-0DDD-4DBD-8AD0-F5F29BF6A220}" type="presParOf" srcId="{515E74E1-6585-465D-B7E1-9DE187499E7C}" destId="{C31D9DF7-1963-4FC0-820B-52868BEDDB9D}" srcOrd="0" destOrd="0" presId="urn:microsoft.com/office/officeart/2008/layout/LinedList"/>
    <dgm:cxn modelId="{0041A56C-F011-4444-8252-C4A9B661F775}" type="presParOf" srcId="{515E74E1-6585-465D-B7E1-9DE187499E7C}" destId="{74D2976A-86B4-4EB1-837B-5C1BD6F097D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7815C2-7979-4AD4-A6C8-7221B927AA0E}"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5313869C-C651-4339-80B8-4D3039A04A97}">
      <dgm:prSet phldrT="[Текст]"/>
      <dgm:spPr/>
      <dgm:t>
        <a:bodyPr/>
        <a:lstStyle/>
        <a:p>
          <a:r>
            <a:rPr lang="bg-BG" b="1" dirty="0">
              <a:solidFill>
                <a:schemeClr val="tx1"/>
              </a:solidFill>
            </a:rPr>
            <a:t>Пациенти</a:t>
          </a:r>
        </a:p>
        <a:p>
          <a:r>
            <a:rPr lang="bg-BG" b="1" dirty="0">
              <a:solidFill>
                <a:schemeClr val="tx1"/>
              </a:solidFill>
            </a:rPr>
            <a:t>373</a:t>
          </a:r>
          <a:endParaRPr lang="en-US" b="1" dirty="0">
            <a:solidFill>
              <a:schemeClr val="tx1"/>
            </a:solidFill>
          </a:endParaRPr>
        </a:p>
      </dgm:t>
    </dgm:pt>
    <dgm:pt modelId="{BCB2D78A-A06A-4A76-9534-22B3AD6A3399}" type="parTrans" cxnId="{C08AEC8B-B9D5-4DE1-9344-E5293A367CCE}">
      <dgm:prSet/>
      <dgm:spPr/>
      <dgm:t>
        <a:bodyPr/>
        <a:lstStyle/>
        <a:p>
          <a:endParaRPr lang="en-US"/>
        </a:p>
      </dgm:t>
    </dgm:pt>
    <dgm:pt modelId="{0D82B8AC-1341-4EF2-92B5-CA6E1D5E586F}" type="sibTrans" cxnId="{C08AEC8B-B9D5-4DE1-9344-E5293A367CCE}">
      <dgm:prSet/>
      <dgm:spPr/>
      <dgm:t>
        <a:bodyPr/>
        <a:lstStyle/>
        <a:p>
          <a:endParaRPr lang="en-US"/>
        </a:p>
      </dgm:t>
    </dgm:pt>
    <dgm:pt modelId="{C02820E6-7D22-49FB-9414-DD963EDA9900}">
      <dgm:prSet phldrT="[Текст]"/>
      <dgm:spPr/>
      <dgm:t>
        <a:bodyPr/>
        <a:lstStyle/>
        <a:p>
          <a:r>
            <a:rPr lang="bg-BG" dirty="0" err="1"/>
            <a:t>Ендометриоиден</a:t>
          </a:r>
          <a:r>
            <a:rPr lang="bg-BG" dirty="0"/>
            <a:t> тип - 307 </a:t>
          </a:r>
          <a:endParaRPr lang="en-US" dirty="0"/>
        </a:p>
      </dgm:t>
    </dgm:pt>
    <dgm:pt modelId="{6DCBB6EC-009E-40A5-959B-C5CC76282FEA}" type="parTrans" cxnId="{007C67D5-4B7B-4AAB-9A07-495DFB1FAD1C}">
      <dgm:prSet/>
      <dgm:spPr/>
      <dgm:t>
        <a:bodyPr/>
        <a:lstStyle/>
        <a:p>
          <a:endParaRPr lang="en-US"/>
        </a:p>
      </dgm:t>
    </dgm:pt>
    <dgm:pt modelId="{1272135C-02CE-43D5-AB8A-17DB7D64ED77}" type="sibTrans" cxnId="{007C67D5-4B7B-4AAB-9A07-495DFB1FAD1C}">
      <dgm:prSet/>
      <dgm:spPr/>
      <dgm:t>
        <a:bodyPr/>
        <a:lstStyle/>
        <a:p>
          <a:endParaRPr lang="en-US"/>
        </a:p>
      </dgm:t>
    </dgm:pt>
    <dgm:pt modelId="{56127808-F387-412C-963E-61A038DD49F8}">
      <dgm:prSet phldrT="[Текст]"/>
      <dgm:spPr/>
      <dgm:t>
        <a:bodyPr/>
        <a:lstStyle/>
        <a:p>
          <a:r>
            <a:rPr lang="bg-BG" dirty="0" err="1"/>
            <a:t>Серозен</a:t>
          </a:r>
          <a:r>
            <a:rPr lang="bg-BG" dirty="0"/>
            <a:t> – 53 и смесен - 13</a:t>
          </a:r>
          <a:endParaRPr lang="en-US" dirty="0"/>
        </a:p>
      </dgm:t>
    </dgm:pt>
    <dgm:pt modelId="{DBF079B7-E4DE-4D96-AAC3-ED434E5E991F}" type="parTrans" cxnId="{E3107207-26E0-4D45-A8E8-18C553997252}">
      <dgm:prSet/>
      <dgm:spPr/>
      <dgm:t>
        <a:bodyPr/>
        <a:lstStyle/>
        <a:p>
          <a:endParaRPr lang="en-US"/>
        </a:p>
      </dgm:t>
    </dgm:pt>
    <dgm:pt modelId="{0B8E302D-8641-4973-9861-4CEE2A7D13C4}" type="sibTrans" cxnId="{E3107207-26E0-4D45-A8E8-18C553997252}">
      <dgm:prSet/>
      <dgm:spPr/>
      <dgm:t>
        <a:bodyPr/>
        <a:lstStyle/>
        <a:p>
          <a:endParaRPr lang="en-US"/>
        </a:p>
      </dgm:t>
    </dgm:pt>
    <dgm:pt modelId="{91FA5F47-0E55-4B46-8CBD-D4DA747E0516}">
      <dgm:prSet phldrT="[Текст]"/>
      <dgm:spPr/>
      <dgm:t>
        <a:bodyPr/>
        <a:lstStyle/>
        <a:p>
          <a:r>
            <a:rPr lang="bg-BG" b="1" dirty="0">
              <a:solidFill>
                <a:schemeClr val="tx1"/>
              </a:solidFill>
            </a:rPr>
            <a:t>Методи</a:t>
          </a:r>
          <a:endParaRPr lang="en-US" b="1" dirty="0">
            <a:solidFill>
              <a:schemeClr val="tx1"/>
            </a:solidFill>
          </a:endParaRPr>
        </a:p>
      </dgm:t>
    </dgm:pt>
    <dgm:pt modelId="{2E8D8D17-8A35-4DF6-97F8-3BB079970BFB}" type="parTrans" cxnId="{3DAB4C0C-E316-444A-9678-AF4E3B170862}">
      <dgm:prSet/>
      <dgm:spPr/>
      <dgm:t>
        <a:bodyPr/>
        <a:lstStyle/>
        <a:p>
          <a:endParaRPr lang="en-US"/>
        </a:p>
      </dgm:t>
    </dgm:pt>
    <dgm:pt modelId="{D1E08C5F-9330-4E89-9043-C66D4768F8B7}" type="sibTrans" cxnId="{3DAB4C0C-E316-444A-9678-AF4E3B170862}">
      <dgm:prSet/>
      <dgm:spPr/>
      <dgm:t>
        <a:bodyPr/>
        <a:lstStyle/>
        <a:p>
          <a:endParaRPr lang="en-US"/>
        </a:p>
      </dgm:t>
    </dgm:pt>
    <dgm:pt modelId="{D4CDB4D8-3970-43ED-8F69-257EE703083A}">
      <dgm:prSet phldrT="[Текст]"/>
      <dgm:spPr/>
      <dgm:t>
        <a:bodyPr/>
        <a:lstStyle/>
        <a:p>
          <a:r>
            <a:rPr lang="en-US" dirty="0"/>
            <a:t>NGS</a:t>
          </a:r>
        </a:p>
      </dgm:t>
    </dgm:pt>
    <dgm:pt modelId="{E07A6B39-4088-40DD-ABF2-4DCD73576C98}" type="parTrans" cxnId="{0E4F474D-0ED1-4B1F-B368-0BFCDD0F3804}">
      <dgm:prSet/>
      <dgm:spPr/>
      <dgm:t>
        <a:bodyPr/>
        <a:lstStyle/>
        <a:p>
          <a:endParaRPr lang="en-US"/>
        </a:p>
      </dgm:t>
    </dgm:pt>
    <dgm:pt modelId="{34424BE0-8BFC-4749-8C44-9430C4A5FDC5}" type="sibTrans" cxnId="{0E4F474D-0ED1-4B1F-B368-0BFCDD0F3804}">
      <dgm:prSet/>
      <dgm:spPr/>
      <dgm:t>
        <a:bodyPr/>
        <a:lstStyle/>
        <a:p>
          <a:endParaRPr lang="en-US"/>
        </a:p>
      </dgm:t>
    </dgm:pt>
    <dgm:pt modelId="{A0453E73-23BB-400D-97A3-A730369197AC}">
      <dgm:prSet phldrT="[Текст]"/>
      <dgm:spPr/>
      <dgm:t>
        <a:bodyPr/>
        <a:lstStyle/>
        <a:p>
          <a:r>
            <a:rPr lang="bg-BG" dirty="0"/>
            <a:t>Анализ на </a:t>
          </a:r>
          <a:r>
            <a:rPr lang="en-US" dirty="0"/>
            <a:t>MSI</a:t>
          </a:r>
        </a:p>
      </dgm:t>
    </dgm:pt>
    <dgm:pt modelId="{D72654CD-3C8B-4AC9-BF3C-F35D08136BD4}" type="parTrans" cxnId="{0D1B1824-EBC9-4479-865C-0D298FAE2AEB}">
      <dgm:prSet/>
      <dgm:spPr/>
      <dgm:t>
        <a:bodyPr/>
        <a:lstStyle/>
        <a:p>
          <a:endParaRPr lang="en-US"/>
        </a:p>
      </dgm:t>
    </dgm:pt>
    <dgm:pt modelId="{D73D62B3-F520-4286-B5DD-1EF167DC3E00}" type="sibTrans" cxnId="{0D1B1824-EBC9-4479-865C-0D298FAE2AEB}">
      <dgm:prSet/>
      <dgm:spPr/>
      <dgm:t>
        <a:bodyPr/>
        <a:lstStyle/>
        <a:p>
          <a:endParaRPr lang="en-US"/>
        </a:p>
      </dgm:t>
    </dgm:pt>
    <dgm:pt modelId="{BA8302A4-D5AA-4A30-85A1-87723AC9C973}">
      <dgm:prSet phldrT="[Текст]"/>
      <dgm:spPr/>
      <dgm:t>
        <a:bodyPr/>
        <a:lstStyle/>
        <a:p>
          <a:r>
            <a:rPr lang="bg-BG" b="1" dirty="0">
              <a:solidFill>
                <a:schemeClr val="tx1"/>
              </a:solidFill>
            </a:rPr>
            <a:t>Проследяване</a:t>
          </a:r>
          <a:endParaRPr lang="en-US" b="1" dirty="0">
            <a:solidFill>
              <a:schemeClr val="tx1"/>
            </a:solidFill>
          </a:endParaRPr>
        </a:p>
      </dgm:t>
    </dgm:pt>
    <dgm:pt modelId="{AA9A9F4D-C7B1-4541-BF86-0D7BD8ACB50C}" type="parTrans" cxnId="{52D8FEF9-ACB4-4B59-9BEA-D6FDA210B9A4}">
      <dgm:prSet/>
      <dgm:spPr/>
      <dgm:t>
        <a:bodyPr/>
        <a:lstStyle/>
        <a:p>
          <a:endParaRPr lang="en-US"/>
        </a:p>
      </dgm:t>
    </dgm:pt>
    <dgm:pt modelId="{16B0C645-0542-4443-B733-E2D621A7F979}" type="sibTrans" cxnId="{52D8FEF9-ACB4-4B59-9BEA-D6FDA210B9A4}">
      <dgm:prSet/>
      <dgm:spPr/>
      <dgm:t>
        <a:bodyPr/>
        <a:lstStyle/>
        <a:p>
          <a:endParaRPr lang="en-US"/>
        </a:p>
      </dgm:t>
    </dgm:pt>
    <dgm:pt modelId="{3FA0D2A4-6862-425F-AC45-5516AE51D5FF}">
      <dgm:prSet phldrT="[Текст]"/>
      <dgm:spPr/>
      <dgm:t>
        <a:bodyPr/>
        <a:lstStyle/>
        <a:p>
          <a:r>
            <a:rPr lang="bg-BG" dirty="0"/>
            <a:t>32 месеца</a:t>
          </a:r>
          <a:endParaRPr lang="en-US" dirty="0"/>
        </a:p>
      </dgm:t>
    </dgm:pt>
    <dgm:pt modelId="{C110BCEC-AFC9-45CF-88C0-CF6560EF31B8}" type="parTrans" cxnId="{0EE3AB8A-097A-4578-BAA6-547389179530}">
      <dgm:prSet/>
      <dgm:spPr/>
      <dgm:t>
        <a:bodyPr/>
        <a:lstStyle/>
        <a:p>
          <a:endParaRPr lang="en-US"/>
        </a:p>
      </dgm:t>
    </dgm:pt>
    <dgm:pt modelId="{EF6DD8E4-CA99-499F-8B43-ECE41084AE91}" type="sibTrans" cxnId="{0EE3AB8A-097A-4578-BAA6-547389179530}">
      <dgm:prSet/>
      <dgm:spPr/>
      <dgm:t>
        <a:bodyPr/>
        <a:lstStyle/>
        <a:p>
          <a:endParaRPr lang="en-US"/>
        </a:p>
      </dgm:t>
    </dgm:pt>
    <dgm:pt modelId="{40A4221F-1003-4F1B-A2D4-9723BFBBC09D}">
      <dgm:prSet phldrT="[Текст]"/>
      <dgm:spPr/>
      <dgm:t>
        <a:bodyPr/>
        <a:lstStyle/>
        <a:p>
          <a:r>
            <a:rPr lang="bg-BG" dirty="0"/>
            <a:t>ДНК </a:t>
          </a:r>
          <a:r>
            <a:rPr lang="bg-BG" dirty="0" err="1"/>
            <a:t>метилиране</a:t>
          </a:r>
          <a:endParaRPr lang="en-US" dirty="0"/>
        </a:p>
      </dgm:t>
    </dgm:pt>
    <dgm:pt modelId="{B9596D3F-1504-4887-BB4D-D721482A8CBB}" type="parTrans" cxnId="{24FFDDFF-483D-49D3-88C4-7EAFC7B5B18C}">
      <dgm:prSet/>
      <dgm:spPr/>
      <dgm:t>
        <a:bodyPr/>
        <a:lstStyle/>
        <a:p>
          <a:endParaRPr lang="en-US"/>
        </a:p>
      </dgm:t>
    </dgm:pt>
    <dgm:pt modelId="{135148F1-8652-4612-9BE6-733C007790AE}" type="sibTrans" cxnId="{24FFDDFF-483D-49D3-88C4-7EAFC7B5B18C}">
      <dgm:prSet/>
      <dgm:spPr/>
      <dgm:t>
        <a:bodyPr/>
        <a:lstStyle/>
        <a:p>
          <a:endParaRPr lang="en-US"/>
        </a:p>
      </dgm:t>
    </dgm:pt>
    <dgm:pt modelId="{BB850887-2122-400F-AF37-41FE641797EC}">
      <dgm:prSet phldrT="[Текст]"/>
      <dgm:spPr/>
      <dgm:t>
        <a:bodyPr/>
        <a:lstStyle/>
        <a:p>
          <a:r>
            <a:rPr lang="bg-BG" dirty="0"/>
            <a:t>Анализ на брой копия</a:t>
          </a:r>
          <a:endParaRPr lang="en-US" dirty="0"/>
        </a:p>
      </dgm:t>
    </dgm:pt>
    <dgm:pt modelId="{4287336B-C8D2-4101-8CFE-C8E91AD7FF27}" type="parTrans" cxnId="{E4DCC613-4DE4-422A-B6E7-4A8BA2838AFD}">
      <dgm:prSet/>
      <dgm:spPr/>
      <dgm:t>
        <a:bodyPr/>
        <a:lstStyle/>
        <a:p>
          <a:endParaRPr lang="en-US"/>
        </a:p>
      </dgm:t>
    </dgm:pt>
    <dgm:pt modelId="{C09C0694-B955-4C9A-AD78-0995277A8EF6}" type="sibTrans" cxnId="{E4DCC613-4DE4-422A-B6E7-4A8BA2838AFD}">
      <dgm:prSet/>
      <dgm:spPr/>
      <dgm:t>
        <a:bodyPr/>
        <a:lstStyle/>
        <a:p>
          <a:endParaRPr lang="en-US"/>
        </a:p>
      </dgm:t>
    </dgm:pt>
    <dgm:pt modelId="{7F62E6CB-49B9-4E37-A366-865689B7551C}" type="pres">
      <dgm:prSet presAssocID="{0A7815C2-7979-4AD4-A6C8-7221B927AA0E}" presName="linear" presStyleCnt="0">
        <dgm:presLayoutVars>
          <dgm:dir/>
          <dgm:animLvl val="lvl"/>
          <dgm:resizeHandles val="exact"/>
        </dgm:presLayoutVars>
      </dgm:prSet>
      <dgm:spPr/>
    </dgm:pt>
    <dgm:pt modelId="{6EC3D992-0D3B-466A-AAFF-F104BC1A7C2A}" type="pres">
      <dgm:prSet presAssocID="{5313869C-C651-4339-80B8-4D3039A04A97}" presName="parentLin" presStyleCnt="0"/>
      <dgm:spPr/>
    </dgm:pt>
    <dgm:pt modelId="{31B94F16-7B85-4F8F-9BB8-89C7ECEC7B62}" type="pres">
      <dgm:prSet presAssocID="{5313869C-C651-4339-80B8-4D3039A04A97}" presName="parentLeftMargin" presStyleLbl="node1" presStyleIdx="0" presStyleCnt="3"/>
      <dgm:spPr/>
    </dgm:pt>
    <dgm:pt modelId="{ED39EA7B-C43D-485E-AA17-D1C080F4AA29}" type="pres">
      <dgm:prSet presAssocID="{5313869C-C651-4339-80B8-4D3039A04A97}" presName="parentText" presStyleLbl="node1" presStyleIdx="0" presStyleCnt="3">
        <dgm:presLayoutVars>
          <dgm:chMax val="0"/>
          <dgm:bulletEnabled val="1"/>
        </dgm:presLayoutVars>
      </dgm:prSet>
      <dgm:spPr/>
    </dgm:pt>
    <dgm:pt modelId="{4C54F09E-23C1-4C66-AF11-900E85DB091B}" type="pres">
      <dgm:prSet presAssocID="{5313869C-C651-4339-80B8-4D3039A04A97}" presName="negativeSpace" presStyleCnt="0"/>
      <dgm:spPr/>
    </dgm:pt>
    <dgm:pt modelId="{DE86C116-BB5D-4987-BA1C-556182835475}" type="pres">
      <dgm:prSet presAssocID="{5313869C-C651-4339-80B8-4D3039A04A97}" presName="childText" presStyleLbl="conFgAcc1" presStyleIdx="0" presStyleCnt="3">
        <dgm:presLayoutVars>
          <dgm:bulletEnabled val="1"/>
        </dgm:presLayoutVars>
      </dgm:prSet>
      <dgm:spPr/>
    </dgm:pt>
    <dgm:pt modelId="{34A0067C-F0DE-4638-936F-3CB4A009EA65}" type="pres">
      <dgm:prSet presAssocID="{0D82B8AC-1341-4EF2-92B5-CA6E1D5E586F}" presName="spaceBetweenRectangles" presStyleCnt="0"/>
      <dgm:spPr/>
    </dgm:pt>
    <dgm:pt modelId="{5EEF61AF-B2EA-47BC-A96D-8D836DDEDD16}" type="pres">
      <dgm:prSet presAssocID="{91FA5F47-0E55-4B46-8CBD-D4DA747E0516}" presName="parentLin" presStyleCnt="0"/>
      <dgm:spPr/>
    </dgm:pt>
    <dgm:pt modelId="{C685B06E-CD31-41E1-849F-F07F96137BFC}" type="pres">
      <dgm:prSet presAssocID="{91FA5F47-0E55-4B46-8CBD-D4DA747E0516}" presName="parentLeftMargin" presStyleLbl="node1" presStyleIdx="0" presStyleCnt="3"/>
      <dgm:spPr/>
    </dgm:pt>
    <dgm:pt modelId="{81F83EE9-3C32-441A-800E-87224DF3FC42}" type="pres">
      <dgm:prSet presAssocID="{91FA5F47-0E55-4B46-8CBD-D4DA747E0516}" presName="parentText" presStyleLbl="node1" presStyleIdx="1" presStyleCnt="3">
        <dgm:presLayoutVars>
          <dgm:chMax val="0"/>
          <dgm:bulletEnabled val="1"/>
        </dgm:presLayoutVars>
      </dgm:prSet>
      <dgm:spPr/>
    </dgm:pt>
    <dgm:pt modelId="{5D45DF59-F9F6-4BED-B21A-6A4EFB38C5FA}" type="pres">
      <dgm:prSet presAssocID="{91FA5F47-0E55-4B46-8CBD-D4DA747E0516}" presName="negativeSpace" presStyleCnt="0"/>
      <dgm:spPr/>
    </dgm:pt>
    <dgm:pt modelId="{E0326DFE-A61C-4823-857F-5B286ACB664C}" type="pres">
      <dgm:prSet presAssocID="{91FA5F47-0E55-4B46-8CBD-D4DA747E0516}" presName="childText" presStyleLbl="conFgAcc1" presStyleIdx="1" presStyleCnt="3">
        <dgm:presLayoutVars>
          <dgm:bulletEnabled val="1"/>
        </dgm:presLayoutVars>
      </dgm:prSet>
      <dgm:spPr/>
    </dgm:pt>
    <dgm:pt modelId="{00CFEBA6-6281-418D-BE9C-19AE6F6644A0}" type="pres">
      <dgm:prSet presAssocID="{D1E08C5F-9330-4E89-9043-C66D4768F8B7}" presName="spaceBetweenRectangles" presStyleCnt="0"/>
      <dgm:spPr/>
    </dgm:pt>
    <dgm:pt modelId="{95329C88-5C72-4592-BE78-17D73CA2D8E1}" type="pres">
      <dgm:prSet presAssocID="{BA8302A4-D5AA-4A30-85A1-87723AC9C973}" presName="parentLin" presStyleCnt="0"/>
      <dgm:spPr/>
    </dgm:pt>
    <dgm:pt modelId="{7ECE2ABF-E006-4E0A-A290-18B875F7A215}" type="pres">
      <dgm:prSet presAssocID="{BA8302A4-D5AA-4A30-85A1-87723AC9C973}" presName="parentLeftMargin" presStyleLbl="node1" presStyleIdx="1" presStyleCnt="3"/>
      <dgm:spPr/>
    </dgm:pt>
    <dgm:pt modelId="{A310C62A-5E18-46D0-99D3-E4CEF92A2DD5}" type="pres">
      <dgm:prSet presAssocID="{BA8302A4-D5AA-4A30-85A1-87723AC9C973}" presName="parentText" presStyleLbl="node1" presStyleIdx="2" presStyleCnt="3">
        <dgm:presLayoutVars>
          <dgm:chMax val="0"/>
          <dgm:bulletEnabled val="1"/>
        </dgm:presLayoutVars>
      </dgm:prSet>
      <dgm:spPr/>
    </dgm:pt>
    <dgm:pt modelId="{8AC99A06-1A54-470B-9FA8-213731B9C46C}" type="pres">
      <dgm:prSet presAssocID="{BA8302A4-D5AA-4A30-85A1-87723AC9C973}" presName="negativeSpace" presStyleCnt="0"/>
      <dgm:spPr/>
    </dgm:pt>
    <dgm:pt modelId="{5FC19504-B959-47E6-83C8-61EA42E11E3C}" type="pres">
      <dgm:prSet presAssocID="{BA8302A4-D5AA-4A30-85A1-87723AC9C973}" presName="childText" presStyleLbl="conFgAcc1" presStyleIdx="2" presStyleCnt="3">
        <dgm:presLayoutVars>
          <dgm:bulletEnabled val="1"/>
        </dgm:presLayoutVars>
      </dgm:prSet>
      <dgm:spPr/>
    </dgm:pt>
  </dgm:ptLst>
  <dgm:cxnLst>
    <dgm:cxn modelId="{E3107207-26E0-4D45-A8E8-18C553997252}" srcId="{5313869C-C651-4339-80B8-4D3039A04A97}" destId="{56127808-F387-412C-963E-61A038DD49F8}" srcOrd="1" destOrd="0" parTransId="{DBF079B7-E4DE-4D96-AAC3-ED434E5E991F}" sibTransId="{0B8E302D-8641-4973-9861-4CEE2A7D13C4}"/>
    <dgm:cxn modelId="{3DAB4C0C-E316-444A-9678-AF4E3B170862}" srcId="{0A7815C2-7979-4AD4-A6C8-7221B927AA0E}" destId="{91FA5F47-0E55-4B46-8CBD-D4DA747E0516}" srcOrd="1" destOrd="0" parTransId="{2E8D8D17-8A35-4DF6-97F8-3BB079970BFB}" sibTransId="{D1E08C5F-9330-4E89-9043-C66D4768F8B7}"/>
    <dgm:cxn modelId="{E4DCC613-4DE4-422A-B6E7-4A8BA2838AFD}" srcId="{91FA5F47-0E55-4B46-8CBD-D4DA747E0516}" destId="{BB850887-2122-400F-AF37-41FE641797EC}" srcOrd="3" destOrd="0" parTransId="{4287336B-C8D2-4101-8CFE-C8E91AD7FF27}" sibTransId="{C09C0694-B955-4C9A-AD78-0995277A8EF6}"/>
    <dgm:cxn modelId="{5C4E721F-CB16-48B1-B6A2-EB6609C19A94}" type="presOf" srcId="{A0453E73-23BB-400D-97A3-A730369197AC}" destId="{E0326DFE-A61C-4823-857F-5B286ACB664C}" srcOrd="0" destOrd="2" presId="urn:microsoft.com/office/officeart/2005/8/layout/list1"/>
    <dgm:cxn modelId="{0D1B1824-EBC9-4479-865C-0D298FAE2AEB}" srcId="{91FA5F47-0E55-4B46-8CBD-D4DA747E0516}" destId="{A0453E73-23BB-400D-97A3-A730369197AC}" srcOrd="2" destOrd="0" parTransId="{D72654CD-3C8B-4AC9-BF3C-F35D08136BD4}" sibTransId="{D73D62B3-F520-4286-B5DD-1EF167DC3E00}"/>
    <dgm:cxn modelId="{EF62D140-4A56-4BDE-9E53-012370B8670B}" type="presOf" srcId="{BB850887-2122-400F-AF37-41FE641797EC}" destId="{E0326DFE-A61C-4823-857F-5B286ACB664C}" srcOrd="0" destOrd="3" presId="urn:microsoft.com/office/officeart/2005/8/layout/list1"/>
    <dgm:cxn modelId="{C3848863-89F3-4AD6-AB59-B942497F485D}" type="presOf" srcId="{5313869C-C651-4339-80B8-4D3039A04A97}" destId="{ED39EA7B-C43D-485E-AA17-D1C080F4AA29}" srcOrd="1" destOrd="0" presId="urn:microsoft.com/office/officeart/2005/8/layout/list1"/>
    <dgm:cxn modelId="{0E4F474D-0ED1-4B1F-B368-0BFCDD0F3804}" srcId="{91FA5F47-0E55-4B46-8CBD-D4DA747E0516}" destId="{D4CDB4D8-3970-43ED-8F69-257EE703083A}" srcOrd="0" destOrd="0" parTransId="{E07A6B39-4088-40DD-ABF2-4DCD73576C98}" sibTransId="{34424BE0-8BFC-4749-8C44-9430C4A5FDC5}"/>
    <dgm:cxn modelId="{D16D5972-8588-4C43-BC63-DC5377086F09}" type="presOf" srcId="{91FA5F47-0E55-4B46-8CBD-D4DA747E0516}" destId="{81F83EE9-3C32-441A-800E-87224DF3FC42}" srcOrd="1" destOrd="0" presId="urn:microsoft.com/office/officeart/2005/8/layout/list1"/>
    <dgm:cxn modelId="{FAD78F74-BF8A-4145-BA86-D2C9E099F596}" type="presOf" srcId="{91FA5F47-0E55-4B46-8CBD-D4DA747E0516}" destId="{C685B06E-CD31-41E1-849F-F07F96137BFC}" srcOrd="0" destOrd="0" presId="urn:microsoft.com/office/officeart/2005/8/layout/list1"/>
    <dgm:cxn modelId="{412C0A78-206E-4441-AD80-BB04379602BF}" type="presOf" srcId="{BA8302A4-D5AA-4A30-85A1-87723AC9C973}" destId="{A310C62A-5E18-46D0-99D3-E4CEF92A2DD5}" srcOrd="1" destOrd="0" presId="urn:microsoft.com/office/officeart/2005/8/layout/list1"/>
    <dgm:cxn modelId="{C147DC7F-8C12-4962-A355-FC643D74AFFD}" type="presOf" srcId="{0A7815C2-7979-4AD4-A6C8-7221B927AA0E}" destId="{7F62E6CB-49B9-4E37-A366-865689B7551C}" srcOrd="0" destOrd="0" presId="urn:microsoft.com/office/officeart/2005/8/layout/list1"/>
    <dgm:cxn modelId="{0EE3AB8A-097A-4578-BAA6-547389179530}" srcId="{BA8302A4-D5AA-4A30-85A1-87723AC9C973}" destId="{3FA0D2A4-6862-425F-AC45-5516AE51D5FF}" srcOrd="0" destOrd="0" parTransId="{C110BCEC-AFC9-45CF-88C0-CF6560EF31B8}" sibTransId="{EF6DD8E4-CA99-499F-8B43-ECE41084AE91}"/>
    <dgm:cxn modelId="{C08AEC8B-B9D5-4DE1-9344-E5293A367CCE}" srcId="{0A7815C2-7979-4AD4-A6C8-7221B927AA0E}" destId="{5313869C-C651-4339-80B8-4D3039A04A97}" srcOrd="0" destOrd="0" parTransId="{BCB2D78A-A06A-4A76-9534-22B3AD6A3399}" sibTransId="{0D82B8AC-1341-4EF2-92B5-CA6E1D5E586F}"/>
    <dgm:cxn modelId="{79BA8590-3ACD-4F34-A707-88B28BE4EAB0}" type="presOf" srcId="{3FA0D2A4-6862-425F-AC45-5516AE51D5FF}" destId="{5FC19504-B959-47E6-83C8-61EA42E11E3C}" srcOrd="0" destOrd="0" presId="urn:microsoft.com/office/officeart/2005/8/layout/list1"/>
    <dgm:cxn modelId="{9A245A91-C5A1-4332-BB57-CF135E47CD25}" type="presOf" srcId="{D4CDB4D8-3970-43ED-8F69-257EE703083A}" destId="{E0326DFE-A61C-4823-857F-5B286ACB664C}" srcOrd="0" destOrd="0" presId="urn:microsoft.com/office/officeart/2005/8/layout/list1"/>
    <dgm:cxn modelId="{F50EC7A4-2739-4E25-A1B5-64B78E210001}" type="presOf" srcId="{40A4221F-1003-4F1B-A2D4-9723BFBBC09D}" destId="{E0326DFE-A61C-4823-857F-5B286ACB664C}" srcOrd="0" destOrd="1" presId="urn:microsoft.com/office/officeart/2005/8/layout/list1"/>
    <dgm:cxn modelId="{007C67D5-4B7B-4AAB-9A07-495DFB1FAD1C}" srcId="{5313869C-C651-4339-80B8-4D3039A04A97}" destId="{C02820E6-7D22-49FB-9414-DD963EDA9900}" srcOrd="0" destOrd="0" parTransId="{6DCBB6EC-009E-40A5-959B-C5CC76282FEA}" sibTransId="{1272135C-02CE-43D5-AB8A-17DB7D64ED77}"/>
    <dgm:cxn modelId="{D6B847E3-B06D-4565-875C-7075E1439E0B}" type="presOf" srcId="{BA8302A4-D5AA-4A30-85A1-87723AC9C973}" destId="{7ECE2ABF-E006-4E0A-A290-18B875F7A215}" srcOrd="0" destOrd="0" presId="urn:microsoft.com/office/officeart/2005/8/layout/list1"/>
    <dgm:cxn modelId="{7B5C74E5-2C04-4F0B-880E-848BA556EB9D}" type="presOf" srcId="{56127808-F387-412C-963E-61A038DD49F8}" destId="{DE86C116-BB5D-4987-BA1C-556182835475}" srcOrd="0" destOrd="1" presId="urn:microsoft.com/office/officeart/2005/8/layout/list1"/>
    <dgm:cxn modelId="{F4B5C8E6-35C9-482B-9C42-1BD264848F02}" type="presOf" srcId="{C02820E6-7D22-49FB-9414-DD963EDA9900}" destId="{DE86C116-BB5D-4987-BA1C-556182835475}" srcOrd="0" destOrd="0" presId="urn:microsoft.com/office/officeart/2005/8/layout/list1"/>
    <dgm:cxn modelId="{649909EB-FF75-4119-88C6-EB841D84329F}" type="presOf" srcId="{5313869C-C651-4339-80B8-4D3039A04A97}" destId="{31B94F16-7B85-4F8F-9BB8-89C7ECEC7B62}" srcOrd="0" destOrd="0" presId="urn:microsoft.com/office/officeart/2005/8/layout/list1"/>
    <dgm:cxn modelId="{52D8FEF9-ACB4-4B59-9BEA-D6FDA210B9A4}" srcId="{0A7815C2-7979-4AD4-A6C8-7221B927AA0E}" destId="{BA8302A4-D5AA-4A30-85A1-87723AC9C973}" srcOrd="2" destOrd="0" parTransId="{AA9A9F4D-C7B1-4541-BF86-0D7BD8ACB50C}" sibTransId="{16B0C645-0542-4443-B733-E2D621A7F979}"/>
    <dgm:cxn modelId="{24FFDDFF-483D-49D3-88C4-7EAFC7B5B18C}" srcId="{91FA5F47-0E55-4B46-8CBD-D4DA747E0516}" destId="{40A4221F-1003-4F1B-A2D4-9723BFBBC09D}" srcOrd="1" destOrd="0" parTransId="{B9596D3F-1504-4887-BB4D-D721482A8CBB}" sibTransId="{135148F1-8652-4612-9BE6-733C007790AE}"/>
    <dgm:cxn modelId="{3D841C8D-5F42-440F-BA71-AD269660D26B}" type="presParOf" srcId="{7F62E6CB-49B9-4E37-A366-865689B7551C}" destId="{6EC3D992-0D3B-466A-AAFF-F104BC1A7C2A}" srcOrd="0" destOrd="0" presId="urn:microsoft.com/office/officeart/2005/8/layout/list1"/>
    <dgm:cxn modelId="{151E0657-1E72-4B29-AB86-3FE3D1128054}" type="presParOf" srcId="{6EC3D992-0D3B-466A-AAFF-F104BC1A7C2A}" destId="{31B94F16-7B85-4F8F-9BB8-89C7ECEC7B62}" srcOrd="0" destOrd="0" presId="urn:microsoft.com/office/officeart/2005/8/layout/list1"/>
    <dgm:cxn modelId="{B404E671-450A-4A5D-B2BA-80042215A3C2}" type="presParOf" srcId="{6EC3D992-0D3B-466A-AAFF-F104BC1A7C2A}" destId="{ED39EA7B-C43D-485E-AA17-D1C080F4AA29}" srcOrd="1" destOrd="0" presId="urn:microsoft.com/office/officeart/2005/8/layout/list1"/>
    <dgm:cxn modelId="{D0FC5287-5C87-4242-AB69-0CD95245BCC7}" type="presParOf" srcId="{7F62E6CB-49B9-4E37-A366-865689B7551C}" destId="{4C54F09E-23C1-4C66-AF11-900E85DB091B}" srcOrd="1" destOrd="0" presId="urn:microsoft.com/office/officeart/2005/8/layout/list1"/>
    <dgm:cxn modelId="{8A951D3A-3BF4-42B1-90E6-5898B76F9EC6}" type="presParOf" srcId="{7F62E6CB-49B9-4E37-A366-865689B7551C}" destId="{DE86C116-BB5D-4987-BA1C-556182835475}" srcOrd="2" destOrd="0" presId="urn:microsoft.com/office/officeart/2005/8/layout/list1"/>
    <dgm:cxn modelId="{713AEB95-F4AD-43CE-91D9-2B553648FBC6}" type="presParOf" srcId="{7F62E6CB-49B9-4E37-A366-865689B7551C}" destId="{34A0067C-F0DE-4638-936F-3CB4A009EA65}" srcOrd="3" destOrd="0" presId="urn:microsoft.com/office/officeart/2005/8/layout/list1"/>
    <dgm:cxn modelId="{349CA519-4746-4026-9001-89F80430EFF4}" type="presParOf" srcId="{7F62E6CB-49B9-4E37-A366-865689B7551C}" destId="{5EEF61AF-B2EA-47BC-A96D-8D836DDEDD16}" srcOrd="4" destOrd="0" presId="urn:microsoft.com/office/officeart/2005/8/layout/list1"/>
    <dgm:cxn modelId="{FA16CA91-E7EA-4D27-BC89-8848663821DA}" type="presParOf" srcId="{5EEF61AF-B2EA-47BC-A96D-8D836DDEDD16}" destId="{C685B06E-CD31-41E1-849F-F07F96137BFC}" srcOrd="0" destOrd="0" presId="urn:microsoft.com/office/officeart/2005/8/layout/list1"/>
    <dgm:cxn modelId="{52492D63-3525-4A63-AE9E-A46866ADC1AD}" type="presParOf" srcId="{5EEF61AF-B2EA-47BC-A96D-8D836DDEDD16}" destId="{81F83EE9-3C32-441A-800E-87224DF3FC42}" srcOrd="1" destOrd="0" presId="urn:microsoft.com/office/officeart/2005/8/layout/list1"/>
    <dgm:cxn modelId="{D571EFEF-FA80-4EBC-B4CE-E0EE521D0990}" type="presParOf" srcId="{7F62E6CB-49B9-4E37-A366-865689B7551C}" destId="{5D45DF59-F9F6-4BED-B21A-6A4EFB38C5FA}" srcOrd="5" destOrd="0" presId="urn:microsoft.com/office/officeart/2005/8/layout/list1"/>
    <dgm:cxn modelId="{49D0CA8B-F187-4F8E-9A74-A4B291D23287}" type="presParOf" srcId="{7F62E6CB-49B9-4E37-A366-865689B7551C}" destId="{E0326DFE-A61C-4823-857F-5B286ACB664C}" srcOrd="6" destOrd="0" presId="urn:microsoft.com/office/officeart/2005/8/layout/list1"/>
    <dgm:cxn modelId="{CCAC170D-0556-43F7-9AB4-7E9BE7AC3E98}" type="presParOf" srcId="{7F62E6CB-49B9-4E37-A366-865689B7551C}" destId="{00CFEBA6-6281-418D-BE9C-19AE6F6644A0}" srcOrd="7" destOrd="0" presId="urn:microsoft.com/office/officeart/2005/8/layout/list1"/>
    <dgm:cxn modelId="{7CF7A239-BF15-4434-9278-4730B1555459}" type="presParOf" srcId="{7F62E6CB-49B9-4E37-A366-865689B7551C}" destId="{95329C88-5C72-4592-BE78-17D73CA2D8E1}" srcOrd="8" destOrd="0" presId="urn:microsoft.com/office/officeart/2005/8/layout/list1"/>
    <dgm:cxn modelId="{55EEF3B7-E186-4221-89BD-0FDAB219EA9D}" type="presParOf" srcId="{95329C88-5C72-4592-BE78-17D73CA2D8E1}" destId="{7ECE2ABF-E006-4E0A-A290-18B875F7A215}" srcOrd="0" destOrd="0" presId="urn:microsoft.com/office/officeart/2005/8/layout/list1"/>
    <dgm:cxn modelId="{4C0E42BA-71F3-4C34-B871-E116AC1AC1AF}" type="presParOf" srcId="{95329C88-5C72-4592-BE78-17D73CA2D8E1}" destId="{A310C62A-5E18-46D0-99D3-E4CEF92A2DD5}" srcOrd="1" destOrd="0" presId="urn:microsoft.com/office/officeart/2005/8/layout/list1"/>
    <dgm:cxn modelId="{F130A523-15D6-40B4-AA38-B4790A280EA5}" type="presParOf" srcId="{7F62E6CB-49B9-4E37-A366-865689B7551C}" destId="{8AC99A06-1A54-470B-9FA8-213731B9C46C}" srcOrd="9" destOrd="0" presId="urn:microsoft.com/office/officeart/2005/8/layout/list1"/>
    <dgm:cxn modelId="{FC9670DF-EDDE-419E-A48B-CC308F0E96F0}" type="presParOf" srcId="{7F62E6CB-49B9-4E37-A366-865689B7551C}" destId="{5FC19504-B959-47E6-83C8-61EA42E11E3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F87B9B-F334-49A9-87E8-27BE8CA139B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A944A8E-B517-45B9-A114-CE9CFD6AE28A}">
      <dgm:prSet phldrT="[Текст]" custT="1"/>
      <dgm:spPr/>
      <dgm:t>
        <a:bodyPr/>
        <a:lstStyle/>
        <a:p>
          <a:r>
            <a:rPr lang="en-US" sz="2400" dirty="0"/>
            <a:t>POLE</a:t>
          </a:r>
          <a:endParaRPr lang="bg-BG" sz="2400" dirty="0"/>
        </a:p>
        <a:p>
          <a:r>
            <a:rPr lang="bg-BG" sz="1800" dirty="0" err="1"/>
            <a:t>Ултрамутирали</a:t>
          </a:r>
          <a:endParaRPr lang="en-US" sz="1800" dirty="0"/>
        </a:p>
      </dgm:t>
    </dgm:pt>
    <dgm:pt modelId="{CEE3E051-DA07-4232-85A7-9E51AD1024B7}" type="parTrans" cxnId="{FAE2581D-B219-4A1A-BCCF-26675F514019}">
      <dgm:prSet/>
      <dgm:spPr/>
      <dgm:t>
        <a:bodyPr/>
        <a:lstStyle/>
        <a:p>
          <a:endParaRPr lang="en-US"/>
        </a:p>
      </dgm:t>
    </dgm:pt>
    <dgm:pt modelId="{2AFD5D76-5A4A-41C4-94FC-99B46D798765}" type="sibTrans" cxnId="{FAE2581D-B219-4A1A-BCCF-26675F514019}">
      <dgm:prSet/>
      <dgm:spPr/>
      <dgm:t>
        <a:bodyPr/>
        <a:lstStyle/>
        <a:p>
          <a:endParaRPr lang="en-US"/>
        </a:p>
      </dgm:t>
    </dgm:pt>
    <dgm:pt modelId="{8C4A4D4E-7798-41CE-9FB5-953826AE905A}">
      <dgm:prSet phldrT="[Текст]"/>
      <dgm:spPr/>
      <dgm:t>
        <a:bodyPr/>
        <a:lstStyle/>
        <a:p>
          <a:r>
            <a:rPr lang="bg-BG" dirty="0"/>
            <a:t>10%</a:t>
          </a:r>
          <a:endParaRPr lang="en-US" dirty="0"/>
        </a:p>
      </dgm:t>
    </dgm:pt>
    <dgm:pt modelId="{D039A331-C416-4D0B-9950-F7ACF3C52419}" type="parTrans" cxnId="{D7C0DE95-F992-4787-8C2F-331F3AC923E5}">
      <dgm:prSet/>
      <dgm:spPr/>
      <dgm:t>
        <a:bodyPr/>
        <a:lstStyle/>
        <a:p>
          <a:endParaRPr lang="en-US"/>
        </a:p>
      </dgm:t>
    </dgm:pt>
    <dgm:pt modelId="{0C68C501-0039-45DE-B284-813726954A9F}" type="sibTrans" cxnId="{D7C0DE95-F992-4787-8C2F-331F3AC923E5}">
      <dgm:prSet/>
      <dgm:spPr/>
      <dgm:t>
        <a:bodyPr/>
        <a:lstStyle/>
        <a:p>
          <a:endParaRPr lang="en-US"/>
        </a:p>
      </dgm:t>
    </dgm:pt>
    <dgm:pt modelId="{90A8BFBC-8F12-4CD4-A46B-BD72C225D4AD}">
      <dgm:prSet phldrT="[Текст]"/>
      <dgm:spPr/>
      <dgm:t>
        <a:bodyPr/>
        <a:lstStyle/>
        <a:p>
          <a:endParaRPr lang="en-US" dirty="0"/>
        </a:p>
      </dgm:t>
    </dgm:pt>
    <dgm:pt modelId="{67B90015-76A1-43E8-9658-5BD90DE8EC35}" type="parTrans" cxnId="{6C6D3B5C-E2ED-44D6-BBD9-58EEF011D3E0}">
      <dgm:prSet/>
      <dgm:spPr/>
      <dgm:t>
        <a:bodyPr/>
        <a:lstStyle/>
        <a:p>
          <a:endParaRPr lang="en-US"/>
        </a:p>
      </dgm:t>
    </dgm:pt>
    <dgm:pt modelId="{6CD76EDB-F051-4C9A-BF4C-E219FA449111}" type="sibTrans" cxnId="{6C6D3B5C-E2ED-44D6-BBD9-58EEF011D3E0}">
      <dgm:prSet/>
      <dgm:spPr/>
      <dgm:t>
        <a:bodyPr/>
        <a:lstStyle/>
        <a:p>
          <a:endParaRPr lang="en-US"/>
        </a:p>
      </dgm:t>
    </dgm:pt>
    <dgm:pt modelId="{19D8B3B1-BCA8-44FF-A298-8D65B960164E}">
      <dgm:prSet phldrT="[Текст]" custT="1"/>
      <dgm:spPr/>
      <dgm:t>
        <a:bodyPr/>
        <a:lstStyle/>
        <a:p>
          <a:r>
            <a:rPr lang="en-US" sz="2400" dirty="0"/>
            <a:t>MSI</a:t>
          </a:r>
          <a:endParaRPr lang="bg-BG" sz="2400" dirty="0"/>
        </a:p>
        <a:p>
          <a:r>
            <a:rPr lang="bg-BG" sz="1800" dirty="0" err="1"/>
            <a:t>Хипермутирали</a:t>
          </a:r>
          <a:endParaRPr lang="en-US" sz="1800" dirty="0"/>
        </a:p>
      </dgm:t>
    </dgm:pt>
    <dgm:pt modelId="{08C4D9D5-5918-46D6-B8B1-D61E8974D592}" type="parTrans" cxnId="{5F31243B-DAD7-4444-9FF0-1BC0FCAEE1C0}">
      <dgm:prSet/>
      <dgm:spPr/>
      <dgm:t>
        <a:bodyPr/>
        <a:lstStyle/>
        <a:p>
          <a:endParaRPr lang="en-US"/>
        </a:p>
      </dgm:t>
    </dgm:pt>
    <dgm:pt modelId="{0F6C787D-F512-439F-937C-7B255DACF8CF}" type="sibTrans" cxnId="{5F31243B-DAD7-4444-9FF0-1BC0FCAEE1C0}">
      <dgm:prSet/>
      <dgm:spPr/>
      <dgm:t>
        <a:bodyPr/>
        <a:lstStyle/>
        <a:p>
          <a:endParaRPr lang="en-US"/>
        </a:p>
      </dgm:t>
    </dgm:pt>
    <dgm:pt modelId="{6D18A757-8828-4A63-903B-8C166B08FC11}">
      <dgm:prSet phldrT="[Текст]"/>
      <dgm:spPr/>
      <dgm:t>
        <a:bodyPr/>
        <a:lstStyle/>
        <a:p>
          <a:r>
            <a:rPr lang="bg-BG" dirty="0"/>
            <a:t>30%</a:t>
          </a:r>
          <a:endParaRPr lang="en-US" dirty="0"/>
        </a:p>
      </dgm:t>
    </dgm:pt>
    <dgm:pt modelId="{E765FFE9-A9DF-46C2-BD16-6FDD22A2ED3A}" type="parTrans" cxnId="{E704ABB9-E8E1-4C55-9640-4A0B45BB4BA0}">
      <dgm:prSet/>
      <dgm:spPr/>
      <dgm:t>
        <a:bodyPr/>
        <a:lstStyle/>
        <a:p>
          <a:endParaRPr lang="en-US"/>
        </a:p>
      </dgm:t>
    </dgm:pt>
    <dgm:pt modelId="{45C3076A-033A-432C-9C33-A54C07C689A5}" type="sibTrans" cxnId="{E704ABB9-E8E1-4C55-9640-4A0B45BB4BA0}">
      <dgm:prSet/>
      <dgm:spPr/>
      <dgm:t>
        <a:bodyPr/>
        <a:lstStyle/>
        <a:p>
          <a:endParaRPr lang="en-US"/>
        </a:p>
      </dgm:t>
    </dgm:pt>
    <dgm:pt modelId="{BF0BD912-A95F-4611-B9BE-422970042C66}">
      <dgm:prSet phldrT="[Текст]"/>
      <dgm:spPr/>
      <dgm:t>
        <a:bodyPr/>
        <a:lstStyle/>
        <a:p>
          <a:r>
            <a:rPr lang="bg-BG" dirty="0"/>
            <a:t>Микросателитна нестабилност вследствие на </a:t>
          </a:r>
          <a:r>
            <a:rPr lang="en-US" dirty="0"/>
            <a:t>MLH1 </a:t>
          </a:r>
          <a:r>
            <a:rPr lang="bg-BG" dirty="0" err="1"/>
            <a:t>метилиране</a:t>
          </a:r>
          <a:r>
            <a:rPr lang="bg-BG" dirty="0"/>
            <a:t>,</a:t>
          </a:r>
          <a:endParaRPr lang="en-US" dirty="0"/>
        </a:p>
      </dgm:t>
    </dgm:pt>
    <dgm:pt modelId="{9ADECB19-66F4-4E20-A008-2657AA7ACC25}" type="parTrans" cxnId="{D2DBBEBB-6321-4ADA-BC5F-854AEBBAEA21}">
      <dgm:prSet/>
      <dgm:spPr/>
      <dgm:t>
        <a:bodyPr/>
        <a:lstStyle/>
        <a:p>
          <a:endParaRPr lang="en-US"/>
        </a:p>
      </dgm:t>
    </dgm:pt>
    <dgm:pt modelId="{458BA58F-AC3D-47FA-AF14-3A7F35B90937}" type="sibTrans" cxnId="{D2DBBEBB-6321-4ADA-BC5F-854AEBBAEA21}">
      <dgm:prSet/>
      <dgm:spPr/>
      <dgm:t>
        <a:bodyPr/>
        <a:lstStyle/>
        <a:p>
          <a:endParaRPr lang="en-US"/>
        </a:p>
      </dgm:t>
    </dgm:pt>
    <dgm:pt modelId="{CEA1D229-8256-418E-8A43-711DBD813B4A}">
      <dgm:prSet phldrT="[Текст]" custT="1"/>
      <dgm:spPr/>
      <dgm:t>
        <a:bodyPr/>
        <a:lstStyle/>
        <a:p>
          <a:r>
            <a:rPr lang="en-US" sz="2400" dirty="0"/>
            <a:t>CN-HIGH</a:t>
          </a:r>
          <a:endParaRPr lang="bg-BG" sz="2400" dirty="0"/>
        </a:p>
        <a:p>
          <a:r>
            <a:rPr lang="bg-BG" sz="1800" dirty="0" err="1"/>
            <a:t>Серозни</a:t>
          </a:r>
          <a:endParaRPr lang="en-US" sz="1800" dirty="0"/>
        </a:p>
      </dgm:t>
    </dgm:pt>
    <dgm:pt modelId="{DE5320B1-F24A-47F0-802A-E88ADB896FC0}" type="parTrans" cxnId="{AFD52E72-B841-47A8-95A6-56D81D16CBB6}">
      <dgm:prSet/>
      <dgm:spPr/>
      <dgm:t>
        <a:bodyPr/>
        <a:lstStyle/>
        <a:p>
          <a:endParaRPr lang="en-US"/>
        </a:p>
      </dgm:t>
    </dgm:pt>
    <dgm:pt modelId="{F7092544-2D7C-48F8-83E3-822AF666EBB6}" type="sibTrans" cxnId="{AFD52E72-B841-47A8-95A6-56D81D16CBB6}">
      <dgm:prSet/>
      <dgm:spPr/>
      <dgm:t>
        <a:bodyPr/>
        <a:lstStyle/>
        <a:p>
          <a:endParaRPr lang="en-US"/>
        </a:p>
      </dgm:t>
    </dgm:pt>
    <dgm:pt modelId="{84BE47AD-D952-4B9C-A62C-0FEB6C9218D0}">
      <dgm:prSet phldrT="[Текст]"/>
      <dgm:spPr/>
      <dgm:t>
        <a:bodyPr/>
        <a:lstStyle/>
        <a:p>
          <a:r>
            <a:rPr lang="bg-BG" dirty="0"/>
            <a:t>Мутации в </a:t>
          </a:r>
          <a:r>
            <a:rPr lang="en-US" dirty="0"/>
            <a:t>TP53, FBXW7 </a:t>
          </a:r>
          <a:r>
            <a:rPr lang="bg-BG" dirty="0"/>
            <a:t>и </a:t>
          </a:r>
          <a:r>
            <a:rPr lang="en-US" dirty="0"/>
            <a:t>PPP2R1A</a:t>
          </a:r>
        </a:p>
      </dgm:t>
    </dgm:pt>
    <dgm:pt modelId="{58A24A1A-85D9-41F1-9C8D-58C4382C6526}" type="parTrans" cxnId="{E9DAADF5-874D-4C6F-9393-94E4E1218C48}">
      <dgm:prSet/>
      <dgm:spPr/>
      <dgm:t>
        <a:bodyPr/>
        <a:lstStyle/>
        <a:p>
          <a:endParaRPr lang="en-US"/>
        </a:p>
      </dgm:t>
    </dgm:pt>
    <dgm:pt modelId="{42A9896C-031A-4028-811F-7C14A99EA656}" type="sibTrans" cxnId="{E9DAADF5-874D-4C6F-9393-94E4E1218C48}">
      <dgm:prSet/>
      <dgm:spPr/>
      <dgm:t>
        <a:bodyPr/>
        <a:lstStyle/>
        <a:p>
          <a:endParaRPr lang="en-US"/>
        </a:p>
      </dgm:t>
    </dgm:pt>
    <dgm:pt modelId="{7A0BF499-3ACB-42D6-A7AD-440112B3676A}">
      <dgm:prSet custT="1"/>
      <dgm:spPr/>
      <dgm:t>
        <a:bodyPr/>
        <a:lstStyle/>
        <a:p>
          <a:r>
            <a:rPr lang="en-US" sz="2400" dirty="0"/>
            <a:t>CN-LOW</a:t>
          </a:r>
          <a:endParaRPr lang="bg-BG" sz="2400" dirty="0"/>
        </a:p>
        <a:p>
          <a:r>
            <a:rPr lang="bg-BG" sz="1800" dirty="0" err="1"/>
            <a:t>Ендометриоидни</a:t>
          </a:r>
          <a:endParaRPr lang="en-US" sz="1800" dirty="0"/>
        </a:p>
      </dgm:t>
    </dgm:pt>
    <dgm:pt modelId="{C6E70F4A-9D80-46BF-AABB-D13B0A8817A2}" type="parTrans" cxnId="{4BF3A53D-1A4F-42E1-9127-7F83C59A2363}">
      <dgm:prSet/>
      <dgm:spPr/>
      <dgm:t>
        <a:bodyPr/>
        <a:lstStyle/>
        <a:p>
          <a:endParaRPr lang="en-US"/>
        </a:p>
      </dgm:t>
    </dgm:pt>
    <dgm:pt modelId="{8FC9C800-ADB2-4559-9BB3-AAFFB62375F0}" type="sibTrans" cxnId="{4BF3A53D-1A4F-42E1-9127-7F83C59A2363}">
      <dgm:prSet/>
      <dgm:spPr/>
      <dgm:t>
        <a:bodyPr/>
        <a:lstStyle/>
        <a:p>
          <a:endParaRPr lang="en-US"/>
        </a:p>
      </dgm:t>
    </dgm:pt>
    <dgm:pt modelId="{0CDC1128-1230-40A2-9C4C-F3829C804954}">
      <dgm:prSet phldrT="[Текст]"/>
      <dgm:spPr/>
      <dgm:t>
        <a:bodyPr/>
        <a:lstStyle/>
        <a:p>
          <a:endParaRPr lang="en-US" dirty="0"/>
        </a:p>
      </dgm:t>
    </dgm:pt>
    <dgm:pt modelId="{A5667207-7C1D-4463-AB21-F64B99E332EC}" type="parTrans" cxnId="{794314AD-8463-436F-BD24-2E1DE0622FE6}">
      <dgm:prSet/>
      <dgm:spPr/>
      <dgm:t>
        <a:bodyPr/>
        <a:lstStyle/>
        <a:p>
          <a:endParaRPr lang="en-US"/>
        </a:p>
      </dgm:t>
    </dgm:pt>
    <dgm:pt modelId="{119EC860-D8B6-4D6C-9651-AA2EB66A7213}" type="sibTrans" cxnId="{794314AD-8463-436F-BD24-2E1DE0622FE6}">
      <dgm:prSet/>
      <dgm:spPr/>
      <dgm:t>
        <a:bodyPr/>
        <a:lstStyle/>
        <a:p>
          <a:endParaRPr lang="en-US"/>
        </a:p>
      </dgm:t>
    </dgm:pt>
    <dgm:pt modelId="{54D7C649-0DA4-47EA-81EF-20802800CB62}">
      <dgm:prSet phldrT="[Текст]"/>
      <dgm:spPr/>
      <dgm:t>
        <a:bodyPr/>
        <a:lstStyle/>
        <a:p>
          <a:r>
            <a:rPr lang="en-US" dirty="0"/>
            <a:t>Hotspot </a:t>
          </a:r>
          <a:r>
            <a:rPr lang="bg-BG" dirty="0"/>
            <a:t>мутации в </a:t>
          </a:r>
          <a:r>
            <a:rPr lang="en-US" dirty="0"/>
            <a:t>POLE </a:t>
          </a:r>
          <a:r>
            <a:rPr lang="bg-BG" dirty="0"/>
            <a:t>домейна</a:t>
          </a:r>
          <a:endParaRPr lang="en-US" dirty="0"/>
        </a:p>
      </dgm:t>
    </dgm:pt>
    <dgm:pt modelId="{8E121F26-6886-40B8-93F9-8FAE005356C7}" type="parTrans" cxnId="{2B4CB863-2E1E-4C46-B924-57B074EA94B1}">
      <dgm:prSet/>
      <dgm:spPr/>
      <dgm:t>
        <a:bodyPr/>
        <a:lstStyle/>
        <a:p>
          <a:endParaRPr lang="en-US"/>
        </a:p>
      </dgm:t>
    </dgm:pt>
    <dgm:pt modelId="{AF2C1BEF-CF49-451A-942F-501FD5EF0913}" type="sibTrans" cxnId="{2B4CB863-2E1E-4C46-B924-57B074EA94B1}">
      <dgm:prSet/>
      <dgm:spPr/>
      <dgm:t>
        <a:bodyPr/>
        <a:lstStyle/>
        <a:p>
          <a:endParaRPr lang="en-US"/>
        </a:p>
      </dgm:t>
    </dgm:pt>
    <dgm:pt modelId="{4E8DAAF0-C5AC-4EC1-91A1-233368C1DAAB}">
      <dgm:prSet phldrT="[Текст]"/>
      <dgm:spPr/>
      <dgm:t>
        <a:bodyPr/>
        <a:lstStyle/>
        <a:p>
          <a:r>
            <a:rPr lang="bg-BG" dirty="0"/>
            <a:t>Мутации в </a:t>
          </a:r>
          <a:r>
            <a:rPr lang="en-US" dirty="0"/>
            <a:t>PTEN, PIK3R1, PIK3CA, KRAS.</a:t>
          </a:r>
        </a:p>
      </dgm:t>
    </dgm:pt>
    <dgm:pt modelId="{D84B3EE9-89B3-4EC9-BFB4-1FB02F3083EE}" type="parTrans" cxnId="{9B9EFA15-27D9-4BA4-8BED-C65C5634D26A}">
      <dgm:prSet/>
      <dgm:spPr/>
      <dgm:t>
        <a:bodyPr/>
        <a:lstStyle/>
        <a:p>
          <a:endParaRPr lang="en-US"/>
        </a:p>
      </dgm:t>
    </dgm:pt>
    <dgm:pt modelId="{817A2785-E3B8-4649-AD41-AC9C875F865F}" type="sibTrans" cxnId="{9B9EFA15-27D9-4BA4-8BED-C65C5634D26A}">
      <dgm:prSet/>
      <dgm:spPr/>
      <dgm:t>
        <a:bodyPr/>
        <a:lstStyle/>
        <a:p>
          <a:endParaRPr lang="en-US"/>
        </a:p>
      </dgm:t>
    </dgm:pt>
    <dgm:pt modelId="{B7234BFE-4BF4-4C01-8448-BF81A6748062}">
      <dgm:prSet phldrT="[Текст]"/>
      <dgm:spPr/>
      <dgm:t>
        <a:bodyPr/>
        <a:lstStyle/>
        <a:p>
          <a:r>
            <a:rPr lang="bg-BG" dirty="0"/>
            <a:t>Мутации в </a:t>
          </a:r>
          <a:r>
            <a:rPr lang="en-US" dirty="0"/>
            <a:t>KRAS </a:t>
          </a:r>
          <a:r>
            <a:rPr lang="bg-BG" dirty="0"/>
            <a:t>и </a:t>
          </a:r>
          <a:r>
            <a:rPr lang="en-US" dirty="0"/>
            <a:t>PTEN</a:t>
          </a:r>
          <a:r>
            <a:rPr lang="bg-BG" dirty="0"/>
            <a:t>.</a:t>
          </a:r>
          <a:endParaRPr lang="en-US" dirty="0"/>
        </a:p>
      </dgm:t>
    </dgm:pt>
    <dgm:pt modelId="{CE8846CF-6473-4321-B111-48BBC0332858}" type="parTrans" cxnId="{E84899DD-6022-4D24-90A0-6EA72B0856B4}">
      <dgm:prSet/>
      <dgm:spPr/>
      <dgm:t>
        <a:bodyPr/>
        <a:lstStyle/>
        <a:p>
          <a:endParaRPr lang="en-US"/>
        </a:p>
      </dgm:t>
    </dgm:pt>
    <dgm:pt modelId="{4AD82EBA-E6AA-4A1E-8040-C420E2D69F3D}" type="sibTrans" cxnId="{E84899DD-6022-4D24-90A0-6EA72B0856B4}">
      <dgm:prSet/>
      <dgm:spPr/>
      <dgm:t>
        <a:bodyPr/>
        <a:lstStyle/>
        <a:p>
          <a:endParaRPr lang="en-US"/>
        </a:p>
      </dgm:t>
    </dgm:pt>
    <dgm:pt modelId="{53790440-C381-4B28-992D-32CD30A23234}">
      <dgm:prSet/>
      <dgm:spPr/>
      <dgm:t>
        <a:bodyPr/>
        <a:lstStyle/>
        <a:p>
          <a:r>
            <a:rPr lang="bg-BG" dirty="0"/>
            <a:t>Микросателитно стабилни тумори</a:t>
          </a:r>
          <a:endParaRPr lang="en-US" dirty="0"/>
        </a:p>
      </dgm:t>
    </dgm:pt>
    <dgm:pt modelId="{B8A16E7A-1164-4D73-A274-0359BD722B9B}" type="parTrans" cxnId="{0914EB57-BE39-4D48-9EC7-5BC74181B771}">
      <dgm:prSet/>
      <dgm:spPr/>
      <dgm:t>
        <a:bodyPr/>
        <a:lstStyle/>
        <a:p>
          <a:endParaRPr lang="en-US"/>
        </a:p>
      </dgm:t>
    </dgm:pt>
    <dgm:pt modelId="{5BE876AC-B749-4041-9DDF-C650577373B3}" type="sibTrans" cxnId="{0914EB57-BE39-4D48-9EC7-5BC74181B771}">
      <dgm:prSet/>
      <dgm:spPr/>
      <dgm:t>
        <a:bodyPr/>
        <a:lstStyle/>
        <a:p>
          <a:endParaRPr lang="en-US"/>
        </a:p>
      </dgm:t>
    </dgm:pt>
    <dgm:pt modelId="{5E7D0822-BB56-4B4B-A4FA-7D14E02FC76C}">
      <dgm:prSet/>
      <dgm:spPr/>
      <dgm:t>
        <a:bodyPr/>
        <a:lstStyle/>
        <a:p>
          <a:r>
            <a:rPr lang="bg-BG" dirty="0"/>
            <a:t>Мутации в </a:t>
          </a:r>
          <a:r>
            <a:rPr lang="en-US" dirty="0"/>
            <a:t>CTNNB1</a:t>
          </a:r>
        </a:p>
      </dgm:t>
    </dgm:pt>
    <dgm:pt modelId="{6DBC2EE5-CD0F-4915-B2EB-08024170EFBB}" type="parTrans" cxnId="{9AC54831-9996-4748-B846-49BECF454C9B}">
      <dgm:prSet/>
      <dgm:spPr/>
      <dgm:t>
        <a:bodyPr/>
        <a:lstStyle/>
        <a:p>
          <a:endParaRPr lang="en-US"/>
        </a:p>
      </dgm:t>
    </dgm:pt>
    <dgm:pt modelId="{B08DD674-3D86-4739-B992-9EBB8FCD49F2}" type="sibTrans" cxnId="{9AC54831-9996-4748-B846-49BECF454C9B}">
      <dgm:prSet/>
      <dgm:spPr/>
      <dgm:t>
        <a:bodyPr/>
        <a:lstStyle/>
        <a:p>
          <a:endParaRPr lang="en-US"/>
        </a:p>
      </dgm:t>
    </dgm:pt>
    <dgm:pt modelId="{D26F3E3B-D035-462D-87C6-0456F17D06F0}">
      <dgm:prSet phldrT="[Текст]"/>
      <dgm:spPr/>
      <dgm:t>
        <a:bodyPr/>
        <a:lstStyle/>
        <a:p>
          <a:r>
            <a:rPr lang="bg-BG" dirty="0"/>
            <a:t>Много висок мутационен товар,</a:t>
          </a:r>
          <a:endParaRPr lang="en-US" dirty="0"/>
        </a:p>
      </dgm:t>
    </dgm:pt>
    <dgm:pt modelId="{37B6CAFE-CAEA-4069-BF5A-09FDEC606F7A}" type="parTrans" cxnId="{F4911E65-8760-4B26-9129-188A4A861067}">
      <dgm:prSet/>
      <dgm:spPr/>
    </dgm:pt>
    <dgm:pt modelId="{FA2D3CB6-E906-43F5-A40D-33113432CED5}" type="sibTrans" cxnId="{F4911E65-8760-4B26-9129-188A4A861067}">
      <dgm:prSet/>
      <dgm:spPr/>
    </dgm:pt>
    <dgm:pt modelId="{0919B447-B9C5-4ABE-A32C-EAEBD60501D2}">
      <dgm:prSet phldrT="[Текст]"/>
      <dgm:spPr/>
      <dgm:t>
        <a:bodyPr/>
        <a:lstStyle/>
        <a:p>
          <a:r>
            <a:rPr lang="bg-BG" dirty="0"/>
            <a:t>Висок мутационен товар,</a:t>
          </a:r>
          <a:endParaRPr lang="en-US" dirty="0"/>
        </a:p>
      </dgm:t>
    </dgm:pt>
    <dgm:pt modelId="{1DDE2315-D247-4905-BFB3-5F8FBBBC6B4B}" type="parTrans" cxnId="{2605D468-4574-425B-870B-71EEE80FB0AA}">
      <dgm:prSet/>
      <dgm:spPr/>
    </dgm:pt>
    <dgm:pt modelId="{755F2E74-1C03-4085-862D-F8DC279F57F3}" type="sibTrans" cxnId="{2605D468-4574-425B-870B-71EEE80FB0AA}">
      <dgm:prSet/>
      <dgm:spPr/>
    </dgm:pt>
    <dgm:pt modelId="{DF1FE504-3BD6-48CC-8445-354837CE3A2D}">
      <dgm:prSet phldrT="[Текст]"/>
      <dgm:spPr/>
      <dgm:t>
        <a:bodyPr/>
        <a:lstStyle/>
        <a:p>
          <a:r>
            <a:rPr lang="bg-BG" dirty="0"/>
            <a:t>Нисък мутационен товар</a:t>
          </a:r>
          <a:endParaRPr lang="en-US" dirty="0"/>
        </a:p>
      </dgm:t>
    </dgm:pt>
    <dgm:pt modelId="{486633BC-4540-4420-AF22-C74E610DB81E}" type="parTrans" cxnId="{391E8926-28CE-4976-9DDF-39CEBE9A3B2B}">
      <dgm:prSet/>
      <dgm:spPr/>
    </dgm:pt>
    <dgm:pt modelId="{0FB8158B-8A0B-4C81-97D6-8FF913728A82}" type="sibTrans" cxnId="{391E8926-28CE-4976-9DDF-39CEBE9A3B2B}">
      <dgm:prSet/>
      <dgm:spPr/>
    </dgm:pt>
    <dgm:pt modelId="{53560009-6373-49E6-B6F0-34997EEC3874}">
      <dgm:prSet phldrT="[Текст]"/>
      <dgm:spPr/>
      <dgm:t>
        <a:bodyPr/>
        <a:lstStyle/>
        <a:p>
          <a:r>
            <a:rPr lang="bg-BG" dirty="0"/>
            <a:t>25%</a:t>
          </a:r>
          <a:endParaRPr lang="en-US" dirty="0"/>
        </a:p>
      </dgm:t>
    </dgm:pt>
    <dgm:pt modelId="{379CC28F-EB34-4595-B750-6296CEBD58B4}" type="parTrans" cxnId="{2CB12977-FFC3-4D58-B22A-7BFF77E0D5E1}">
      <dgm:prSet/>
      <dgm:spPr/>
    </dgm:pt>
    <dgm:pt modelId="{ECD7B13A-33F3-4A5B-BA2C-EDBE10B6519B}" type="sibTrans" cxnId="{2CB12977-FFC3-4D58-B22A-7BFF77E0D5E1}">
      <dgm:prSet/>
      <dgm:spPr/>
    </dgm:pt>
    <dgm:pt modelId="{6CF8A429-1175-4160-8571-CEFA2EFB351F}">
      <dgm:prSet/>
      <dgm:spPr/>
      <dgm:t>
        <a:bodyPr/>
        <a:lstStyle/>
        <a:p>
          <a:r>
            <a:rPr lang="bg-BG" dirty="0"/>
            <a:t>35%</a:t>
          </a:r>
          <a:endParaRPr lang="en-US" dirty="0"/>
        </a:p>
      </dgm:t>
    </dgm:pt>
    <dgm:pt modelId="{2B596E12-E30D-41F2-818C-8409AC6AB7D2}" type="parTrans" cxnId="{EC6CC0DA-873E-4CE6-8EE7-3D753CE1512F}">
      <dgm:prSet/>
      <dgm:spPr/>
    </dgm:pt>
    <dgm:pt modelId="{C050256B-62DB-4391-ADE6-C14A21041962}" type="sibTrans" cxnId="{EC6CC0DA-873E-4CE6-8EE7-3D753CE1512F}">
      <dgm:prSet/>
      <dgm:spPr/>
    </dgm:pt>
    <dgm:pt modelId="{12E55AB5-FA0A-4B5E-9221-49D47D5AE971}" type="pres">
      <dgm:prSet presAssocID="{D8F87B9B-F334-49A9-87E8-27BE8CA139B9}" presName="Name0" presStyleCnt="0">
        <dgm:presLayoutVars>
          <dgm:dir/>
          <dgm:animLvl val="lvl"/>
          <dgm:resizeHandles val="exact"/>
        </dgm:presLayoutVars>
      </dgm:prSet>
      <dgm:spPr/>
    </dgm:pt>
    <dgm:pt modelId="{D1523A50-327B-4A55-9ED2-9363A2A0C391}" type="pres">
      <dgm:prSet presAssocID="{8A944A8E-B517-45B9-A114-CE9CFD6AE28A}" presName="composite" presStyleCnt="0"/>
      <dgm:spPr/>
    </dgm:pt>
    <dgm:pt modelId="{D6719881-51E2-43EF-98E6-C2675C3122AC}" type="pres">
      <dgm:prSet presAssocID="{8A944A8E-B517-45B9-A114-CE9CFD6AE28A}" presName="parTx" presStyleLbl="alignNode1" presStyleIdx="0" presStyleCnt="4">
        <dgm:presLayoutVars>
          <dgm:chMax val="0"/>
          <dgm:chPref val="0"/>
          <dgm:bulletEnabled val="1"/>
        </dgm:presLayoutVars>
      </dgm:prSet>
      <dgm:spPr/>
    </dgm:pt>
    <dgm:pt modelId="{7322F455-B9A8-4A9E-B482-B738777E71C7}" type="pres">
      <dgm:prSet presAssocID="{8A944A8E-B517-45B9-A114-CE9CFD6AE28A}" presName="desTx" presStyleLbl="alignAccFollowNode1" presStyleIdx="0" presStyleCnt="4">
        <dgm:presLayoutVars>
          <dgm:bulletEnabled val="1"/>
        </dgm:presLayoutVars>
      </dgm:prSet>
      <dgm:spPr/>
    </dgm:pt>
    <dgm:pt modelId="{4B8DEFEB-9011-42F0-A16B-37A02323D66A}" type="pres">
      <dgm:prSet presAssocID="{2AFD5D76-5A4A-41C4-94FC-99B46D798765}" presName="space" presStyleCnt="0"/>
      <dgm:spPr/>
    </dgm:pt>
    <dgm:pt modelId="{1D7D3740-B2A7-41B9-B823-DE7E9CA9C2C0}" type="pres">
      <dgm:prSet presAssocID="{19D8B3B1-BCA8-44FF-A298-8D65B960164E}" presName="composite" presStyleCnt="0"/>
      <dgm:spPr/>
    </dgm:pt>
    <dgm:pt modelId="{09220CE6-A8CE-4E59-95AC-63F70D4EDF2C}" type="pres">
      <dgm:prSet presAssocID="{19D8B3B1-BCA8-44FF-A298-8D65B960164E}" presName="parTx" presStyleLbl="alignNode1" presStyleIdx="1" presStyleCnt="4">
        <dgm:presLayoutVars>
          <dgm:chMax val="0"/>
          <dgm:chPref val="0"/>
          <dgm:bulletEnabled val="1"/>
        </dgm:presLayoutVars>
      </dgm:prSet>
      <dgm:spPr/>
    </dgm:pt>
    <dgm:pt modelId="{03559504-6A37-481D-B223-D9013430B3B1}" type="pres">
      <dgm:prSet presAssocID="{19D8B3B1-BCA8-44FF-A298-8D65B960164E}" presName="desTx" presStyleLbl="alignAccFollowNode1" presStyleIdx="1" presStyleCnt="4">
        <dgm:presLayoutVars>
          <dgm:bulletEnabled val="1"/>
        </dgm:presLayoutVars>
      </dgm:prSet>
      <dgm:spPr/>
    </dgm:pt>
    <dgm:pt modelId="{B8A2586C-ED46-4096-8A2B-B1EB513A35DF}" type="pres">
      <dgm:prSet presAssocID="{0F6C787D-F512-439F-937C-7B255DACF8CF}" presName="space" presStyleCnt="0"/>
      <dgm:spPr/>
    </dgm:pt>
    <dgm:pt modelId="{0E58800B-AA7B-46F5-92F2-6A93DF6A33D0}" type="pres">
      <dgm:prSet presAssocID="{7A0BF499-3ACB-42D6-A7AD-440112B3676A}" presName="composite" presStyleCnt="0"/>
      <dgm:spPr/>
    </dgm:pt>
    <dgm:pt modelId="{FD5715F4-4C74-4F8E-9B6F-85F2BBD11D35}" type="pres">
      <dgm:prSet presAssocID="{7A0BF499-3ACB-42D6-A7AD-440112B3676A}" presName="parTx" presStyleLbl="alignNode1" presStyleIdx="2" presStyleCnt="4">
        <dgm:presLayoutVars>
          <dgm:chMax val="0"/>
          <dgm:chPref val="0"/>
          <dgm:bulletEnabled val="1"/>
        </dgm:presLayoutVars>
      </dgm:prSet>
      <dgm:spPr/>
    </dgm:pt>
    <dgm:pt modelId="{85869BA4-4202-4505-A7F9-3D921CD793C3}" type="pres">
      <dgm:prSet presAssocID="{7A0BF499-3ACB-42D6-A7AD-440112B3676A}" presName="desTx" presStyleLbl="alignAccFollowNode1" presStyleIdx="2" presStyleCnt="4">
        <dgm:presLayoutVars>
          <dgm:bulletEnabled val="1"/>
        </dgm:presLayoutVars>
      </dgm:prSet>
      <dgm:spPr/>
    </dgm:pt>
    <dgm:pt modelId="{238C3F98-46E5-4E11-B318-6A77A18840F0}" type="pres">
      <dgm:prSet presAssocID="{8FC9C800-ADB2-4559-9BB3-AAFFB62375F0}" presName="space" presStyleCnt="0"/>
      <dgm:spPr/>
    </dgm:pt>
    <dgm:pt modelId="{C63A465A-F810-46C8-9735-A800ED8D5284}" type="pres">
      <dgm:prSet presAssocID="{CEA1D229-8256-418E-8A43-711DBD813B4A}" presName="composite" presStyleCnt="0"/>
      <dgm:spPr/>
    </dgm:pt>
    <dgm:pt modelId="{7CFC2E61-2260-4C5B-B9ED-AC1E9052E4E0}" type="pres">
      <dgm:prSet presAssocID="{CEA1D229-8256-418E-8A43-711DBD813B4A}" presName="parTx" presStyleLbl="alignNode1" presStyleIdx="3" presStyleCnt="4">
        <dgm:presLayoutVars>
          <dgm:chMax val="0"/>
          <dgm:chPref val="0"/>
          <dgm:bulletEnabled val="1"/>
        </dgm:presLayoutVars>
      </dgm:prSet>
      <dgm:spPr/>
    </dgm:pt>
    <dgm:pt modelId="{72270063-677A-40E1-AD44-DE69A1B83718}" type="pres">
      <dgm:prSet presAssocID="{CEA1D229-8256-418E-8A43-711DBD813B4A}" presName="desTx" presStyleLbl="alignAccFollowNode1" presStyleIdx="3" presStyleCnt="4">
        <dgm:presLayoutVars>
          <dgm:bulletEnabled val="1"/>
        </dgm:presLayoutVars>
      </dgm:prSet>
      <dgm:spPr/>
    </dgm:pt>
  </dgm:ptLst>
  <dgm:cxnLst>
    <dgm:cxn modelId="{9B9EFA15-27D9-4BA4-8BED-C65C5634D26A}" srcId="{8A944A8E-B517-45B9-A114-CE9CFD6AE28A}" destId="{4E8DAAF0-C5AC-4EC1-91A1-233368C1DAAB}" srcOrd="3" destOrd="0" parTransId="{D84B3EE9-89B3-4EC9-BFB4-1FB02F3083EE}" sibTransId="{817A2785-E3B8-4649-AD41-AC9C875F865F}"/>
    <dgm:cxn modelId="{FAE2581D-B219-4A1A-BCCF-26675F514019}" srcId="{D8F87B9B-F334-49A9-87E8-27BE8CA139B9}" destId="{8A944A8E-B517-45B9-A114-CE9CFD6AE28A}" srcOrd="0" destOrd="0" parTransId="{CEE3E051-DA07-4232-85A7-9E51AD1024B7}" sibTransId="{2AFD5D76-5A4A-41C4-94FC-99B46D798765}"/>
    <dgm:cxn modelId="{42A1E025-B593-4B0D-ABF0-CE31EA36F819}" type="presOf" srcId="{19D8B3B1-BCA8-44FF-A298-8D65B960164E}" destId="{09220CE6-A8CE-4E59-95AC-63F70D4EDF2C}" srcOrd="0" destOrd="0" presId="urn:microsoft.com/office/officeart/2005/8/layout/hList1"/>
    <dgm:cxn modelId="{391E8926-28CE-4976-9DDF-39CEBE9A3B2B}" srcId="{CEA1D229-8256-418E-8A43-711DBD813B4A}" destId="{DF1FE504-3BD6-48CC-8445-354837CE3A2D}" srcOrd="1" destOrd="0" parTransId="{486633BC-4540-4420-AF22-C74E610DB81E}" sibTransId="{0FB8158B-8A0B-4C81-97D6-8FF913728A82}"/>
    <dgm:cxn modelId="{21559B28-3B48-4BB7-98E9-B38D84F09E05}" type="presOf" srcId="{B7234BFE-4BF4-4C01-8448-BF81A6748062}" destId="{03559504-6A37-481D-B223-D9013430B3B1}" srcOrd="0" destOrd="3" presId="urn:microsoft.com/office/officeart/2005/8/layout/hList1"/>
    <dgm:cxn modelId="{9AC54831-9996-4748-B846-49BECF454C9B}" srcId="{7A0BF499-3ACB-42D6-A7AD-440112B3676A}" destId="{5E7D0822-BB56-4B4B-A4FA-7D14E02FC76C}" srcOrd="2" destOrd="0" parTransId="{6DBC2EE5-CD0F-4915-B2EB-08024170EFBB}" sibTransId="{B08DD674-3D86-4739-B992-9EBB8FCD49F2}"/>
    <dgm:cxn modelId="{0BED7237-7891-4A7D-A3F4-FD25F22D73B3}" type="presOf" srcId="{0919B447-B9C5-4ABE-A32C-EAEBD60501D2}" destId="{03559504-6A37-481D-B223-D9013430B3B1}" srcOrd="0" destOrd="1" presId="urn:microsoft.com/office/officeart/2005/8/layout/hList1"/>
    <dgm:cxn modelId="{51F2ED3A-6B16-46B6-8164-E666599B6FDA}" type="presOf" srcId="{4E8DAAF0-C5AC-4EC1-91A1-233368C1DAAB}" destId="{7322F455-B9A8-4A9E-B482-B738777E71C7}" srcOrd="0" destOrd="3" presId="urn:microsoft.com/office/officeart/2005/8/layout/hList1"/>
    <dgm:cxn modelId="{5F31243B-DAD7-4444-9FF0-1BC0FCAEE1C0}" srcId="{D8F87B9B-F334-49A9-87E8-27BE8CA139B9}" destId="{19D8B3B1-BCA8-44FF-A298-8D65B960164E}" srcOrd="1" destOrd="0" parTransId="{08C4D9D5-5918-46D6-B8B1-D61E8974D592}" sibTransId="{0F6C787D-F512-439F-937C-7B255DACF8CF}"/>
    <dgm:cxn modelId="{4BF3A53D-1A4F-42E1-9127-7F83C59A2363}" srcId="{D8F87B9B-F334-49A9-87E8-27BE8CA139B9}" destId="{7A0BF499-3ACB-42D6-A7AD-440112B3676A}" srcOrd="2" destOrd="0" parTransId="{C6E70F4A-9D80-46BF-AABB-D13B0A8817A2}" sibTransId="{8FC9C800-ADB2-4559-9BB3-AAFFB62375F0}"/>
    <dgm:cxn modelId="{6C6D3B5C-E2ED-44D6-BBD9-58EEF011D3E0}" srcId="{8A944A8E-B517-45B9-A114-CE9CFD6AE28A}" destId="{90A8BFBC-8F12-4CD4-A46B-BD72C225D4AD}" srcOrd="4" destOrd="0" parTransId="{67B90015-76A1-43E8-9658-5BD90DE8EC35}" sibTransId="{6CD76EDB-F051-4C9A-BF4C-E219FA449111}"/>
    <dgm:cxn modelId="{DD886E62-FDE7-4BAE-8785-A4E2B6C21666}" type="presOf" srcId="{0CDC1128-1230-40A2-9C4C-F3829C804954}" destId="{7322F455-B9A8-4A9E-B482-B738777E71C7}" srcOrd="0" destOrd="5" presId="urn:microsoft.com/office/officeart/2005/8/layout/hList1"/>
    <dgm:cxn modelId="{834F9243-63FA-4E7A-888C-5C0728285705}" type="presOf" srcId="{DF1FE504-3BD6-48CC-8445-354837CE3A2D}" destId="{72270063-677A-40E1-AD44-DE69A1B83718}" srcOrd="0" destOrd="1" presId="urn:microsoft.com/office/officeart/2005/8/layout/hList1"/>
    <dgm:cxn modelId="{2B4CB863-2E1E-4C46-B924-57B074EA94B1}" srcId="{8A944A8E-B517-45B9-A114-CE9CFD6AE28A}" destId="{54D7C649-0DA4-47EA-81EF-20802800CB62}" srcOrd="2" destOrd="0" parTransId="{8E121F26-6886-40B8-93F9-8FAE005356C7}" sibTransId="{AF2C1BEF-CF49-451A-942F-501FD5EF0913}"/>
    <dgm:cxn modelId="{F4911E65-8760-4B26-9129-188A4A861067}" srcId="{8A944A8E-B517-45B9-A114-CE9CFD6AE28A}" destId="{D26F3E3B-D035-462D-87C6-0456F17D06F0}" srcOrd="1" destOrd="0" parTransId="{37B6CAFE-CAEA-4069-BF5A-09FDEC606F7A}" sibTransId="{FA2D3CB6-E906-43F5-A40D-33113432CED5}"/>
    <dgm:cxn modelId="{F73DCF46-B183-470D-9D06-989543FB7EDB}" type="presOf" srcId="{53560009-6373-49E6-B6F0-34997EEC3874}" destId="{72270063-677A-40E1-AD44-DE69A1B83718}" srcOrd="0" destOrd="0" presId="urn:microsoft.com/office/officeart/2005/8/layout/hList1"/>
    <dgm:cxn modelId="{2605D468-4574-425B-870B-71EEE80FB0AA}" srcId="{19D8B3B1-BCA8-44FF-A298-8D65B960164E}" destId="{0919B447-B9C5-4ABE-A32C-EAEBD60501D2}" srcOrd="1" destOrd="0" parTransId="{1DDE2315-D247-4905-BFB3-5F8FBBBC6B4B}" sibTransId="{755F2E74-1C03-4085-862D-F8DC279F57F3}"/>
    <dgm:cxn modelId="{61FBCF4E-EE94-4996-8E7F-9E2584C1F0B5}" type="presOf" srcId="{D8F87B9B-F334-49A9-87E8-27BE8CA139B9}" destId="{12E55AB5-FA0A-4B5E-9221-49D47D5AE971}" srcOrd="0" destOrd="0" presId="urn:microsoft.com/office/officeart/2005/8/layout/hList1"/>
    <dgm:cxn modelId="{AFD52E72-B841-47A8-95A6-56D81D16CBB6}" srcId="{D8F87B9B-F334-49A9-87E8-27BE8CA139B9}" destId="{CEA1D229-8256-418E-8A43-711DBD813B4A}" srcOrd="3" destOrd="0" parTransId="{DE5320B1-F24A-47F0-802A-E88ADB896FC0}" sibTransId="{F7092544-2D7C-48F8-83E3-822AF666EBB6}"/>
    <dgm:cxn modelId="{2CB12977-FFC3-4D58-B22A-7BFF77E0D5E1}" srcId="{CEA1D229-8256-418E-8A43-711DBD813B4A}" destId="{53560009-6373-49E6-B6F0-34997EEC3874}" srcOrd="0" destOrd="0" parTransId="{379CC28F-EB34-4595-B750-6296CEBD58B4}" sibTransId="{ECD7B13A-33F3-4A5B-BA2C-EDBE10B6519B}"/>
    <dgm:cxn modelId="{0914EB57-BE39-4D48-9EC7-5BC74181B771}" srcId="{7A0BF499-3ACB-42D6-A7AD-440112B3676A}" destId="{53790440-C381-4B28-992D-32CD30A23234}" srcOrd="1" destOrd="0" parTransId="{B8A16E7A-1164-4D73-A274-0359BD722B9B}" sibTransId="{5BE876AC-B749-4041-9DDF-C650577373B3}"/>
    <dgm:cxn modelId="{63B8677A-6DD1-47C9-840F-DEE2DEF8EB03}" type="presOf" srcId="{CEA1D229-8256-418E-8A43-711DBD813B4A}" destId="{7CFC2E61-2260-4C5B-B9ED-AC1E9052E4E0}" srcOrd="0" destOrd="0" presId="urn:microsoft.com/office/officeart/2005/8/layout/hList1"/>
    <dgm:cxn modelId="{21B8897E-06A8-4794-B52B-8D86368F87D5}" type="presOf" srcId="{6D18A757-8828-4A63-903B-8C166B08FC11}" destId="{03559504-6A37-481D-B223-D9013430B3B1}" srcOrd="0" destOrd="0" presId="urn:microsoft.com/office/officeart/2005/8/layout/hList1"/>
    <dgm:cxn modelId="{387C8581-816F-45F6-AF5D-E844D47E9FC5}" type="presOf" srcId="{53790440-C381-4B28-992D-32CD30A23234}" destId="{85869BA4-4202-4505-A7F9-3D921CD793C3}" srcOrd="0" destOrd="1" presId="urn:microsoft.com/office/officeart/2005/8/layout/hList1"/>
    <dgm:cxn modelId="{868A6F87-12CF-4A8B-9738-298E2512F479}" type="presOf" srcId="{8C4A4D4E-7798-41CE-9FB5-953826AE905A}" destId="{7322F455-B9A8-4A9E-B482-B738777E71C7}" srcOrd="0" destOrd="0" presId="urn:microsoft.com/office/officeart/2005/8/layout/hList1"/>
    <dgm:cxn modelId="{D7C0DE95-F992-4787-8C2F-331F3AC923E5}" srcId="{8A944A8E-B517-45B9-A114-CE9CFD6AE28A}" destId="{8C4A4D4E-7798-41CE-9FB5-953826AE905A}" srcOrd="0" destOrd="0" parTransId="{D039A331-C416-4D0B-9950-F7ACF3C52419}" sibTransId="{0C68C501-0039-45DE-B284-813726954A9F}"/>
    <dgm:cxn modelId="{965AD099-2766-46F1-9FC8-041AF4988F21}" type="presOf" srcId="{D26F3E3B-D035-462D-87C6-0456F17D06F0}" destId="{7322F455-B9A8-4A9E-B482-B738777E71C7}" srcOrd="0" destOrd="1" presId="urn:microsoft.com/office/officeart/2005/8/layout/hList1"/>
    <dgm:cxn modelId="{E7976EA0-1E63-4105-8104-8C7C7C6EFA6A}" type="presOf" srcId="{90A8BFBC-8F12-4CD4-A46B-BD72C225D4AD}" destId="{7322F455-B9A8-4A9E-B482-B738777E71C7}" srcOrd="0" destOrd="4" presId="urn:microsoft.com/office/officeart/2005/8/layout/hList1"/>
    <dgm:cxn modelId="{794314AD-8463-436F-BD24-2E1DE0622FE6}" srcId="{8A944A8E-B517-45B9-A114-CE9CFD6AE28A}" destId="{0CDC1128-1230-40A2-9C4C-F3829C804954}" srcOrd="5" destOrd="0" parTransId="{A5667207-7C1D-4463-AB21-F64B99E332EC}" sibTransId="{119EC860-D8B6-4D6C-9651-AA2EB66A7213}"/>
    <dgm:cxn modelId="{A70F11B4-EEE4-4321-B362-5EBE0D55D170}" type="presOf" srcId="{54D7C649-0DA4-47EA-81EF-20802800CB62}" destId="{7322F455-B9A8-4A9E-B482-B738777E71C7}" srcOrd="0" destOrd="2" presId="urn:microsoft.com/office/officeart/2005/8/layout/hList1"/>
    <dgm:cxn modelId="{E704ABB9-E8E1-4C55-9640-4A0B45BB4BA0}" srcId="{19D8B3B1-BCA8-44FF-A298-8D65B960164E}" destId="{6D18A757-8828-4A63-903B-8C166B08FC11}" srcOrd="0" destOrd="0" parTransId="{E765FFE9-A9DF-46C2-BD16-6FDD22A2ED3A}" sibTransId="{45C3076A-033A-432C-9C33-A54C07C689A5}"/>
    <dgm:cxn modelId="{D2DBBEBB-6321-4ADA-BC5F-854AEBBAEA21}" srcId="{19D8B3B1-BCA8-44FF-A298-8D65B960164E}" destId="{BF0BD912-A95F-4611-B9BE-422970042C66}" srcOrd="2" destOrd="0" parTransId="{9ADECB19-66F4-4E20-A008-2657AA7ACC25}" sibTransId="{458BA58F-AC3D-47FA-AF14-3A7F35B90937}"/>
    <dgm:cxn modelId="{D40F8BC5-3DB0-4FD4-8292-D07C5CF4F24A}" type="presOf" srcId="{6CF8A429-1175-4160-8571-CEFA2EFB351F}" destId="{85869BA4-4202-4505-A7F9-3D921CD793C3}" srcOrd="0" destOrd="0" presId="urn:microsoft.com/office/officeart/2005/8/layout/hList1"/>
    <dgm:cxn modelId="{64D8F8C5-E511-4D27-9D55-63FABD8C1CA7}" type="presOf" srcId="{8A944A8E-B517-45B9-A114-CE9CFD6AE28A}" destId="{D6719881-51E2-43EF-98E6-C2675C3122AC}" srcOrd="0" destOrd="0" presId="urn:microsoft.com/office/officeart/2005/8/layout/hList1"/>
    <dgm:cxn modelId="{DF883FCE-82C8-48D0-BD08-D099DA6D101C}" type="presOf" srcId="{84BE47AD-D952-4B9C-A62C-0FEB6C9218D0}" destId="{72270063-677A-40E1-AD44-DE69A1B83718}" srcOrd="0" destOrd="2" presId="urn:microsoft.com/office/officeart/2005/8/layout/hList1"/>
    <dgm:cxn modelId="{16D726D1-3369-491F-B62F-7D6F9E4CDB1E}" type="presOf" srcId="{BF0BD912-A95F-4611-B9BE-422970042C66}" destId="{03559504-6A37-481D-B223-D9013430B3B1}" srcOrd="0" destOrd="2" presId="urn:microsoft.com/office/officeart/2005/8/layout/hList1"/>
    <dgm:cxn modelId="{E7B668D6-0CBE-426B-A8FF-E71785806866}" type="presOf" srcId="{7A0BF499-3ACB-42D6-A7AD-440112B3676A}" destId="{FD5715F4-4C74-4F8E-9B6F-85F2BBD11D35}" srcOrd="0" destOrd="0" presId="urn:microsoft.com/office/officeart/2005/8/layout/hList1"/>
    <dgm:cxn modelId="{BB5C4CD9-41C0-4C4F-9143-30DC1D6ADFAE}" type="presOf" srcId="{5E7D0822-BB56-4B4B-A4FA-7D14E02FC76C}" destId="{85869BA4-4202-4505-A7F9-3D921CD793C3}" srcOrd="0" destOrd="2" presId="urn:microsoft.com/office/officeart/2005/8/layout/hList1"/>
    <dgm:cxn modelId="{EC6CC0DA-873E-4CE6-8EE7-3D753CE1512F}" srcId="{7A0BF499-3ACB-42D6-A7AD-440112B3676A}" destId="{6CF8A429-1175-4160-8571-CEFA2EFB351F}" srcOrd="0" destOrd="0" parTransId="{2B596E12-E30D-41F2-818C-8409AC6AB7D2}" sibTransId="{C050256B-62DB-4391-ADE6-C14A21041962}"/>
    <dgm:cxn modelId="{E84899DD-6022-4D24-90A0-6EA72B0856B4}" srcId="{19D8B3B1-BCA8-44FF-A298-8D65B960164E}" destId="{B7234BFE-4BF4-4C01-8448-BF81A6748062}" srcOrd="3" destOrd="0" parTransId="{CE8846CF-6473-4321-B111-48BBC0332858}" sibTransId="{4AD82EBA-E6AA-4A1E-8040-C420E2D69F3D}"/>
    <dgm:cxn modelId="{E9DAADF5-874D-4C6F-9393-94E4E1218C48}" srcId="{CEA1D229-8256-418E-8A43-711DBD813B4A}" destId="{84BE47AD-D952-4B9C-A62C-0FEB6C9218D0}" srcOrd="2" destOrd="0" parTransId="{58A24A1A-85D9-41F1-9C8D-58C4382C6526}" sibTransId="{42A9896C-031A-4028-811F-7C14A99EA656}"/>
    <dgm:cxn modelId="{2767CF67-E8C1-4872-9687-55BCAC48308F}" type="presParOf" srcId="{12E55AB5-FA0A-4B5E-9221-49D47D5AE971}" destId="{D1523A50-327B-4A55-9ED2-9363A2A0C391}" srcOrd="0" destOrd="0" presId="urn:microsoft.com/office/officeart/2005/8/layout/hList1"/>
    <dgm:cxn modelId="{E0D56FE1-2108-4947-91E7-3F895C62BE81}" type="presParOf" srcId="{D1523A50-327B-4A55-9ED2-9363A2A0C391}" destId="{D6719881-51E2-43EF-98E6-C2675C3122AC}" srcOrd="0" destOrd="0" presId="urn:microsoft.com/office/officeart/2005/8/layout/hList1"/>
    <dgm:cxn modelId="{202242D5-61D9-452A-B22F-E44F3E096DA3}" type="presParOf" srcId="{D1523A50-327B-4A55-9ED2-9363A2A0C391}" destId="{7322F455-B9A8-4A9E-B482-B738777E71C7}" srcOrd="1" destOrd="0" presId="urn:microsoft.com/office/officeart/2005/8/layout/hList1"/>
    <dgm:cxn modelId="{6690590B-60D7-41ED-A1DE-6DD65259605A}" type="presParOf" srcId="{12E55AB5-FA0A-4B5E-9221-49D47D5AE971}" destId="{4B8DEFEB-9011-42F0-A16B-37A02323D66A}" srcOrd="1" destOrd="0" presId="urn:microsoft.com/office/officeart/2005/8/layout/hList1"/>
    <dgm:cxn modelId="{3960289B-F051-44AC-9E7B-4E14F3B97351}" type="presParOf" srcId="{12E55AB5-FA0A-4B5E-9221-49D47D5AE971}" destId="{1D7D3740-B2A7-41B9-B823-DE7E9CA9C2C0}" srcOrd="2" destOrd="0" presId="urn:microsoft.com/office/officeart/2005/8/layout/hList1"/>
    <dgm:cxn modelId="{28FC20E6-277A-4147-AB44-5CFC96B26074}" type="presParOf" srcId="{1D7D3740-B2A7-41B9-B823-DE7E9CA9C2C0}" destId="{09220CE6-A8CE-4E59-95AC-63F70D4EDF2C}" srcOrd="0" destOrd="0" presId="urn:microsoft.com/office/officeart/2005/8/layout/hList1"/>
    <dgm:cxn modelId="{A6A9FBC9-3145-42C9-BD91-1D4E357DA8B9}" type="presParOf" srcId="{1D7D3740-B2A7-41B9-B823-DE7E9CA9C2C0}" destId="{03559504-6A37-481D-B223-D9013430B3B1}" srcOrd="1" destOrd="0" presId="urn:microsoft.com/office/officeart/2005/8/layout/hList1"/>
    <dgm:cxn modelId="{420995D8-D530-4837-8B10-9EA5187CA8CC}" type="presParOf" srcId="{12E55AB5-FA0A-4B5E-9221-49D47D5AE971}" destId="{B8A2586C-ED46-4096-8A2B-B1EB513A35DF}" srcOrd="3" destOrd="0" presId="urn:microsoft.com/office/officeart/2005/8/layout/hList1"/>
    <dgm:cxn modelId="{E272DCE8-07FA-4D97-B67A-63530AAF0916}" type="presParOf" srcId="{12E55AB5-FA0A-4B5E-9221-49D47D5AE971}" destId="{0E58800B-AA7B-46F5-92F2-6A93DF6A33D0}" srcOrd="4" destOrd="0" presId="urn:microsoft.com/office/officeart/2005/8/layout/hList1"/>
    <dgm:cxn modelId="{37F0010F-D711-426D-9AAB-7E40AABED4A8}" type="presParOf" srcId="{0E58800B-AA7B-46F5-92F2-6A93DF6A33D0}" destId="{FD5715F4-4C74-4F8E-9B6F-85F2BBD11D35}" srcOrd="0" destOrd="0" presId="urn:microsoft.com/office/officeart/2005/8/layout/hList1"/>
    <dgm:cxn modelId="{9D44AE56-7216-430E-97EB-74EDC04DC761}" type="presParOf" srcId="{0E58800B-AA7B-46F5-92F2-6A93DF6A33D0}" destId="{85869BA4-4202-4505-A7F9-3D921CD793C3}" srcOrd="1" destOrd="0" presId="urn:microsoft.com/office/officeart/2005/8/layout/hList1"/>
    <dgm:cxn modelId="{F035EB8F-2EC7-42F2-B520-9803F3B099EE}" type="presParOf" srcId="{12E55AB5-FA0A-4B5E-9221-49D47D5AE971}" destId="{238C3F98-46E5-4E11-B318-6A77A18840F0}" srcOrd="5" destOrd="0" presId="urn:microsoft.com/office/officeart/2005/8/layout/hList1"/>
    <dgm:cxn modelId="{2E4FEE99-4781-4A6E-BE01-C38AE8D9A00B}" type="presParOf" srcId="{12E55AB5-FA0A-4B5E-9221-49D47D5AE971}" destId="{C63A465A-F810-46C8-9735-A800ED8D5284}" srcOrd="6" destOrd="0" presId="urn:microsoft.com/office/officeart/2005/8/layout/hList1"/>
    <dgm:cxn modelId="{E6D94BF8-793F-471D-9936-13C53238C1CA}" type="presParOf" srcId="{C63A465A-F810-46C8-9735-A800ED8D5284}" destId="{7CFC2E61-2260-4C5B-B9ED-AC1E9052E4E0}" srcOrd="0" destOrd="0" presId="urn:microsoft.com/office/officeart/2005/8/layout/hList1"/>
    <dgm:cxn modelId="{83705549-BB9A-42CD-9755-2DCD41A74D93}" type="presParOf" srcId="{C63A465A-F810-46C8-9735-A800ED8D5284}" destId="{72270063-677A-40E1-AD44-DE69A1B8371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F87B9B-F334-49A9-87E8-27BE8CA139B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A944A8E-B517-45B9-A114-CE9CFD6AE28A}">
      <dgm:prSet phldrT="[Текст]" custT="1"/>
      <dgm:spPr/>
      <dgm:t>
        <a:bodyPr/>
        <a:lstStyle/>
        <a:p>
          <a:r>
            <a:rPr lang="en-US" sz="2400" dirty="0"/>
            <a:t>POLE</a:t>
          </a:r>
          <a:endParaRPr lang="bg-BG" sz="2400" dirty="0"/>
        </a:p>
        <a:p>
          <a:r>
            <a:rPr lang="bg-BG" sz="1800" dirty="0" err="1"/>
            <a:t>Ултрамутирали</a:t>
          </a:r>
          <a:endParaRPr lang="en-US" sz="1800" dirty="0"/>
        </a:p>
      </dgm:t>
    </dgm:pt>
    <dgm:pt modelId="{CEE3E051-DA07-4232-85A7-9E51AD1024B7}" type="parTrans" cxnId="{FAE2581D-B219-4A1A-BCCF-26675F514019}">
      <dgm:prSet/>
      <dgm:spPr/>
      <dgm:t>
        <a:bodyPr/>
        <a:lstStyle/>
        <a:p>
          <a:endParaRPr lang="en-US"/>
        </a:p>
      </dgm:t>
    </dgm:pt>
    <dgm:pt modelId="{2AFD5D76-5A4A-41C4-94FC-99B46D798765}" type="sibTrans" cxnId="{FAE2581D-B219-4A1A-BCCF-26675F514019}">
      <dgm:prSet/>
      <dgm:spPr/>
      <dgm:t>
        <a:bodyPr/>
        <a:lstStyle/>
        <a:p>
          <a:endParaRPr lang="en-US"/>
        </a:p>
      </dgm:t>
    </dgm:pt>
    <dgm:pt modelId="{8C4A4D4E-7798-41CE-9FB5-953826AE905A}">
      <dgm:prSet phldrT="[Текст]"/>
      <dgm:spPr/>
      <dgm:t>
        <a:bodyPr/>
        <a:lstStyle/>
        <a:p>
          <a:r>
            <a:rPr lang="en-US" dirty="0"/>
            <a:t>I </a:t>
          </a:r>
          <a:r>
            <a:rPr lang="bg-BG" dirty="0"/>
            <a:t>стадий, </a:t>
          </a:r>
          <a:r>
            <a:rPr lang="en-US" dirty="0"/>
            <a:t>G3</a:t>
          </a:r>
        </a:p>
      </dgm:t>
    </dgm:pt>
    <dgm:pt modelId="{D039A331-C416-4D0B-9950-F7ACF3C52419}" type="parTrans" cxnId="{D7C0DE95-F992-4787-8C2F-331F3AC923E5}">
      <dgm:prSet/>
      <dgm:spPr/>
      <dgm:t>
        <a:bodyPr/>
        <a:lstStyle/>
        <a:p>
          <a:endParaRPr lang="en-US"/>
        </a:p>
      </dgm:t>
    </dgm:pt>
    <dgm:pt modelId="{0C68C501-0039-45DE-B284-813726954A9F}" type="sibTrans" cxnId="{D7C0DE95-F992-4787-8C2F-331F3AC923E5}">
      <dgm:prSet/>
      <dgm:spPr/>
      <dgm:t>
        <a:bodyPr/>
        <a:lstStyle/>
        <a:p>
          <a:endParaRPr lang="en-US"/>
        </a:p>
      </dgm:t>
    </dgm:pt>
    <dgm:pt modelId="{90A8BFBC-8F12-4CD4-A46B-BD72C225D4AD}">
      <dgm:prSet phldrT="[Текст]"/>
      <dgm:spPr/>
      <dgm:t>
        <a:bodyPr/>
        <a:lstStyle/>
        <a:p>
          <a:endParaRPr lang="en-US" dirty="0"/>
        </a:p>
      </dgm:t>
    </dgm:pt>
    <dgm:pt modelId="{67B90015-76A1-43E8-9658-5BD90DE8EC35}" type="parTrans" cxnId="{6C6D3B5C-E2ED-44D6-BBD9-58EEF011D3E0}">
      <dgm:prSet/>
      <dgm:spPr/>
      <dgm:t>
        <a:bodyPr/>
        <a:lstStyle/>
        <a:p>
          <a:endParaRPr lang="en-US"/>
        </a:p>
      </dgm:t>
    </dgm:pt>
    <dgm:pt modelId="{6CD76EDB-F051-4C9A-BF4C-E219FA449111}" type="sibTrans" cxnId="{6C6D3B5C-E2ED-44D6-BBD9-58EEF011D3E0}">
      <dgm:prSet/>
      <dgm:spPr/>
      <dgm:t>
        <a:bodyPr/>
        <a:lstStyle/>
        <a:p>
          <a:endParaRPr lang="en-US"/>
        </a:p>
      </dgm:t>
    </dgm:pt>
    <dgm:pt modelId="{19D8B3B1-BCA8-44FF-A298-8D65B960164E}">
      <dgm:prSet phldrT="[Текст]" custT="1"/>
      <dgm:spPr/>
      <dgm:t>
        <a:bodyPr/>
        <a:lstStyle/>
        <a:p>
          <a:r>
            <a:rPr lang="en-US" sz="2400" dirty="0"/>
            <a:t>MSI</a:t>
          </a:r>
          <a:endParaRPr lang="bg-BG" sz="2400" dirty="0"/>
        </a:p>
        <a:p>
          <a:r>
            <a:rPr lang="bg-BG" sz="1800" dirty="0" err="1"/>
            <a:t>Хипермутирали</a:t>
          </a:r>
          <a:endParaRPr lang="en-US" sz="1800" dirty="0"/>
        </a:p>
      </dgm:t>
    </dgm:pt>
    <dgm:pt modelId="{08C4D9D5-5918-46D6-B8B1-D61E8974D592}" type="parTrans" cxnId="{5F31243B-DAD7-4444-9FF0-1BC0FCAEE1C0}">
      <dgm:prSet/>
      <dgm:spPr/>
      <dgm:t>
        <a:bodyPr/>
        <a:lstStyle/>
        <a:p>
          <a:endParaRPr lang="en-US"/>
        </a:p>
      </dgm:t>
    </dgm:pt>
    <dgm:pt modelId="{0F6C787D-F512-439F-937C-7B255DACF8CF}" type="sibTrans" cxnId="{5F31243B-DAD7-4444-9FF0-1BC0FCAEE1C0}">
      <dgm:prSet/>
      <dgm:spPr/>
      <dgm:t>
        <a:bodyPr/>
        <a:lstStyle/>
        <a:p>
          <a:endParaRPr lang="en-US"/>
        </a:p>
      </dgm:t>
    </dgm:pt>
    <dgm:pt modelId="{6D18A757-8828-4A63-903B-8C166B08FC11}">
      <dgm:prSet phldrT="[Текст]"/>
      <dgm:spPr/>
      <dgm:t>
        <a:bodyPr/>
        <a:lstStyle/>
        <a:p>
          <a:r>
            <a:rPr lang="bg-BG" dirty="0" err="1"/>
            <a:t>Ендометриоидна</a:t>
          </a:r>
          <a:r>
            <a:rPr lang="bg-BG" dirty="0"/>
            <a:t> морфология</a:t>
          </a:r>
          <a:endParaRPr lang="en-US" dirty="0"/>
        </a:p>
      </dgm:t>
    </dgm:pt>
    <dgm:pt modelId="{E765FFE9-A9DF-46C2-BD16-6FDD22A2ED3A}" type="parTrans" cxnId="{E704ABB9-E8E1-4C55-9640-4A0B45BB4BA0}">
      <dgm:prSet/>
      <dgm:spPr/>
      <dgm:t>
        <a:bodyPr/>
        <a:lstStyle/>
        <a:p>
          <a:endParaRPr lang="en-US"/>
        </a:p>
      </dgm:t>
    </dgm:pt>
    <dgm:pt modelId="{45C3076A-033A-432C-9C33-A54C07C689A5}" type="sibTrans" cxnId="{E704ABB9-E8E1-4C55-9640-4A0B45BB4BA0}">
      <dgm:prSet/>
      <dgm:spPr/>
      <dgm:t>
        <a:bodyPr/>
        <a:lstStyle/>
        <a:p>
          <a:endParaRPr lang="en-US"/>
        </a:p>
      </dgm:t>
    </dgm:pt>
    <dgm:pt modelId="{CEA1D229-8256-418E-8A43-711DBD813B4A}">
      <dgm:prSet phldrT="[Текст]" custT="1"/>
      <dgm:spPr/>
      <dgm:t>
        <a:bodyPr/>
        <a:lstStyle/>
        <a:p>
          <a:r>
            <a:rPr lang="en-US" sz="2400" dirty="0"/>
            <a:t>CN-HIGH</a:t>
          </a:r>
          <a:endParaRPr lang="bg-BG" sz="2400" dirty="0"/>
        </a:p>
        <a:p>
          <a:r>
            <a:rPr lang="bg-BG" sz="1800" dirty="0" err="1"/>
            <a:t>Серозни</a:t>
          </a:r>
          <a:endParaRPr lang="en-US" sz="1800" dirty="0"/>
        </a:p>
      </dgm:t>
    </dgm:pt>
    <dgm:pt modelId="{DE5320B1-F24A-47F0-802A-E88ADB896FC0}" type="parTrans" cxnId="{AFD52E72-B841-47A8-95A6-56D81D16CBB6}">
      <dgm:prSet/>
      <dgm:spPr/>
      <dgm:t>
        <a:bodyPr/>
        <a:lstStyle/>
        <a:p>
          <a:endParaRPr lang="en-US"/>
        </a:p>
      </dgm:t>
    </dgm:pt>
    <dgm:pt modelId="{F7092544-2D7C-48F8-83E3-822AF666EBB6}" type="sibTrans" cxnId="{AFD52E72-B841-47A8-95A6-56D81D16CBB6}">
      <dgm:prSet/>
      <dgm:spPr/>
      <dgm:t>
        <a:bodyPr/>
        <a:lstStyle/>
        <a:p>
          <a:endParaRPr lang="en-US"/>
        </a:p>
      </dgm:t>
    </dgm:pt>
    <dgm:pt modelId="{11E37A61-3F79-4672-AA4E-A0110E0AF105}">
      <dgm:prSet phldrT="[Текст]"/>
      <dgm:spPr/>
      <dgm:t>
        <a:bodyPr/>
        <a:lstStyle/>
        <a:p>
          <a:r>
            <a:rPr lang="en-US" dirty="0"/>
            <a:t>G3</a:t>
          </a:r>
        </a:p>
      </dgm:t>
    </dgm:pt>
    <dgm:pt modelId="{F3923244-4140-4DC8-B7D7-1B8D81EE241D}" type="parTrans" cxnId="{11FF5F63-7D10-47BE-8B05-2E7ED63DDEE9}">
      <dgm:prSet/>
      <dgm:spPr/>
      <dgm:t>
        <a:bodyPr/>
        <a:lstStyle/>
        <a:p>
          <a:endParaRPr lang="en-US"/>
        </a:p>
      </dgm:t>
    </dgm:pt>
    <dgm:pt modelId="{BB128E6F-8620-40F0-9237-B7C7007004D4}" type="sibTrans" cxnId="{11FF5F63-7D10-47BE-8B05-2E7ED63DDEE9}">
      <dgm:prSet/>
      <dgm:spPr/>
      <dgm:t>
        <a:bodyPr/>
        <a:lstStyle/>
        <a:p>
          <a:endParaRPr lang="en-US"/>
        </a:p>
      </dgm:t>
    </dgm:pt>
    <dgm:pt modelId="{7A0BF499-3ACB-42D6-A7AD-440112B3676A}">
      <dgm:prSet custT="1"/>
      <dgm:spPr/>
      <dgm:t>
        <a:bodyPr/>
        <a:lstStyle/>
        <a:p>
          <a:r>
            <a:rPr lang="en-US" sz="2400" dirty="0"/>
            <a:t>CN-LOW</a:t>
          </a:r>
          <a:endParaRPr lang="bg-BG" sz="2400" dirty="0"/>
        </a:p>
        <a:p>
          <a:r>
            <a:rPr lang="bg-BG" sz="1800" dirty="0" err="1"/>
            <a:t>Ендометриоидни</a:t>
          </a:r>
          <a:endParaRPr lang="en-US" sz="1800" dirty="0"/>
        </a:p>
      </dgm:t>
    </dgm:pt>
    <dgm:pt modelId="{C6E70F4A-9D80-46BF-AABB-D13B0A8817A2}" type="parTrans" cxnId="{4BF3A53D-1A4F-42E1-9127-7F83C59A2363}">
      <dgm:prSet/>
      <dgm:spPr/>
      <dgm:t>
        <a:bodyPr/>
        <a:lstStyle/>
        <a:p>
          <a:endParaRPr lang="en-US"/>
        </a:p>
      </dgm:t>
    </dgm:pt>
    <dgm:pt modelId="{8FC9C800-ADB2-4559-9BB3-AAFFB62375F0}" type="sibTrans" cxnId="{4BF3A53D-1A4F-42E1-9127-7F83C59A2363}">
      <dgm:prSet/>
      <dgm:spPr/>
      <dgm:t>
        <a:bodyPr/>
        <a:lstStyle/>
        <a:p>
          <a:endParaRPr lang="en-US"/>
        </a:p>
      </dgm:t>
    </dgm:pt>
    <dgm:pt modelId="{0CDC1128-1230-40A2-9C4C-F3829C804954}">
      <dgm:prSet phldrT="[Текст]"/>
      <dgm:spPr/>
      <dgm:t>
        <a:bodyPr/>
        <a:lstStyle/>
        <a:p>
          <a:endParaRPr lang="en-US" dirty="0"/>
        </a:p>
      </dgm:t>
    </dgm:pt>
    <dgm:pt modelId="{A5667207-7C1D-4463-AB21-F64B99E332EC}" type="parTrans" cxnId="{794314AD-8463-436F-BD24-2E1DE0622FE6}">
      <dgm:prSet/>
      <dgm:spPr/>
      <dgm:t>
        <a:bodyPr/>
        <a:lstStyle/>
        <a:p>
          <a:endParaRPr lang="en-US"/>
        </a:p>
      </dgm:t>
    </dgm:pt>
    <dgm:pt modelId="{119EC860-D8B6-4D6C-9651-AA2EB66A7213}" type="sibTrans" cxnId="{794314AD-8463-436F-BD24-2E1DE0622FE6}">
      <dgm:prSet/>
      <dgm:spPr/>
      <dgm:t>
        <a:bodyPr/>
        <a:lstStyle/>
        <a:p>
          <a:endParaRPr lang="en-US"/>
        </a:p>
      </dgm:t>
    </dgm:pt>
    <dgm:pt modelId="{53790440-C381-4B28-992D-32CD30A23234}">
      <dgm:prSet/>
      <dgm:spPr/>
      <dgm:t>
        <a:bodyPr/>
        <a:lstStyle/>
        <a:p>
          <a:r>
            <a:rPr lang="en-US" dirty="0"/>
            <a:t>G1 </a:t>
          </a:r>
          <a:r>
            <a:rPr lang="bg-BG" dirty="0"/>
            <a:t>и </a:t>
          </a:r>
          <a:r>
            <a:rPr lang="en-US" dirty="0"/>
            <a:t>G2</a:t>
          </a:r>
        </a:p>
      </dgm:t>
    </dgm:pt>
    <dgm:pt modelId="{B8A16E7A-1164-4D73-A274-0359BD722B9B}" type="parTrans" cxnId="{0914EB57-BE39-4D48-9EC7-5BC74181B771}">
      <dgm:prSet/>
      <dgm:spPr/>
      <dgm:t>
        <a:bodyPr/>
        <a:lstStyle/>
        <a:p>
          <a:endParaRPr lang="en-US"/>
        </a:p>
      </dgm:t>
    </dgm:pt>
    <dgm:pt modelId="{5BE876AC-B749-4041-9DDF-C650577373B3}" type="sibTrans" cxnId="{0914EB57-BE39-4D48-9EC7-5BC74181B771}">
      <dgm:prSet/>
      <dgm:spPr/>
      <dgm:t>
        <a:bodyPr/>
        <a:lstStyle/>
        <a:p>
          <a:endParaRPr lang="en-US"/>
        </a:p>
      </dgm:t>
    </dgm:pt>
    <dgm:pt modelId="{07156273-D1DB-404E-8A01-555E84FF0B35}">
      <dgm:prSet phldrT="[Текст]"/>
      <dgm:spPr/>
      <dgm:t>
        <a:bodyPr/>
        <a:lstStyle/>
        <a:p>
          <a:r>
            <a:rPr lang="bg-BG" dirty="0"/>
            <a:t>Обилие от </a:t>
          </a:r>
          <a:r>
            <a:rPr lang="en-US" dirty="0"/>
            <a:t>TIL</a:t>
          </a:r>
        </a:p>
      </dgm:t>
    </dgm:pt>
    <dgm:pt modelId="{9AC6B705-7F7C-4C8F-8878-3226940F948D}" type="parTrans" cxnId="{B9356E7E-B30F-4A91-9F39-911D0D5058BD}">
      <dgm:prSet/>
      <dgm:spPr/>
    </dgm:pt>
    <dgm:pt modelId="{F93CA4F0-3EF5-457A-9EE7-92D9E4D2A3C4}" type="sibTrans" cxnId="{B9356E7E-B30F-4A91-9F39-911D0D5058BD}">
      <dgm:prSet/>
      <dgm:spPr/>
    </dgm:pt>
    <dgm:pt modelId="{499D49B6-5479-4CEF-BD75-C3F9C034AF9F}">
      <dgm:prSet phldrT="[Текст]"/>
      <dgm:spPr/>
      <dgm:t>
        <a:bodyPr/>
        <a:lstStyle/>
        <a:p>
          <a:r>
            <a:rPr lang="bg-BG" dirty="0"/>
            <a:t>Морфологична хетерогенност , </a:t>
          </a:r>
          <a:r>
            <a:rPr lang="bg-BG" dirty="0" err="1"/>
            <a:t>включая</a:t>
          </a:r>
          <a:r>
            <a:rPr lang="bg-BG" dirty="0"/>
            <a:t> типове имитиращи </a:t>
          </a:r>
          <a:r>
            <a:rPr lang="bg-BG" dirty="0" err="1"/>
            <a:t>серозни</a:t>
          </a:r>
          <a:r>
            <a:rPr lang="bg-BG" dirty="0"/>
            <a:t>.</a:t>
          </a:r>
          <a:endParaRPr lang="en-US" dirty="0"/>
        </a:p>
      </dgm:t>
    </dgm:pt>
    <dgm:pt modelId="{EBBBCF53-3B8C-4767-A14B-36CEB2BA8846}" type="parTrans" cxnId="{78F1CB65-AB6A-4994-94F5-CE0E9B774C77}">
      <dgm:prSet/>
      <dgm:spPr/>
    </dgm:pt>
    <dgm:pt modelId="{ECCE76D2-7618-4B4F-ADBE-57671F960196}" type="sibTrans" cxnId="{78F1CB65-AB6A-4994-94F5-CE0E9B774C77}">
      <dgm:prSet/>
      <dgm:spPr/>
    </dgm:pt>
    <dgm:pt modelId="{D3D43C24-D3EA-4E5C-95AC-CFB8F80375DE}">
      <dgm:prSet phldrT="[Текст]"/>
      <dgm:spPr/>
      <dgm:t>
        <a:bodyPr/>
        <a:lstStyle/>
        <a:p>
          <a:r>
            <a:rPr lang="bg-BG" dirty="0"/>
            <a:t>Обилие от </a:t>
          </a:r>
          <a:r>
            <a:rPr lang="en-US" dirty="0"/>
            <a:t>TIL</a:t>
          </a:r>
        </a:p>
      </dgm:t>
    </dgm:pt>
    <dgm:pt modelId="{85298222-CBEE-4BC9-A450-492EC451208C}" type="parTrans" cxnId="{5A298741-F1AE-4D7D-8127-F90051670320}">
      <dgm:prSet/>
      <dgm:spPr/>
    </dgm:pt>
    <dgm:pt modelId="{3AE42D6E-17A4-41B5-8E69-3867B2892A7D}" type="sibTrans" cxnId="{5A298741-F1AE-4D7D-8127-F90051670320}">
      <dgm:prSet/>
      <dgm:spPr/>
    </dgm:pt>
    <dgm:pt modelId="{259F6AE6-985D-446C-8747-70215C9A9C60}">
      <dgm:prSet phldrT="[Текст]"/>
      <dgm:spPr/>
      <dgm:t>
        <a:bodyPr/>
        <a:lstStyle/>
        <a:p>
          <a:r>
            <a:rPr lang="bg-BG" dirty="0" err="1"/>
            <a:t>Интратуморна</a:t>
          </a:r>
          <a:r>
            <a:rPr lang="bg-BG" dirty="0"/>
            <a:t> хетерогенност</a:t>
          </a:r>
          <a:endParaRPr lang="en-US" dirty="0"/>
        </a:p>
      </dgm:t>
    </dgm:pt>
    <dgm:pt modelId="{FA69E216-9103-4690-9CE4-D2C99E5FB862}" type="parTrans" cxnId="{8B989589-468F-4BCB-96B0-622499F8EE97}">
      <dgm:prSet/>
      <dgm:spPr/>
    </dgm:pt>
    <dgm:pt modelId="{902FD69B-1901-4797-88EB-C370B3355BEC}" type="sibTrans" cxnId="{8B989589-468F-4BCB-96B0-622499F8EE97}">
      <dgm:prSet/>
      <dgm:spPr/>
    </dgm:pt>
    <dgm:pt modelId="{FD84556E-4AB6-4200-8AF4-D8B9452E5FE1}">
      <dgm:prSet/>
      <dgm:spPr/>
      <dgm:t>
        <a:bodyPr/>
        <a:lstStyle/>
        <a:p>
          <a:r>
            <a:rPr lang="bg-BG" dirty="0" err="1"/>
            <a:t>Ендометриоидна</a:t>
          </a:r>
          <a:r>
            <a:rPr lang="bg-BG" dirty="0"/>
            <a:t> морфология</a:t>
          </a:r>
          <a:endParaRPr lang="en-US" dirty="0"/>
        </a:p>
      </dgm:t>
    </dgm:pt>
    <dgm:pt modelId="{28B036DB-F7D5-4948-A751-5926C934C9EE}" type="parTrans" cxnId="{403A5BA6-C8CC-4049-922F-CEC8038350F0}">
      <dgm:prSet/>
      <dgm:spPr/>
    </dgm:pt>
    <dgm:pt modelId="{379DA2C2-1C7B-4185-9E36-8DA0F1237031}" type="sibTrans" cxnId="{403A5BA6-C8CC-4049-922F-CEC8038350F0}">
      <dgm:prSet/>
      <dgm:spPr/>
    </dgm:pt>
    <dgm:pt modelId="{5638FEC7-27AF-4B91-862E-71FB12F1E63E}">
      <dgm:prSet phldrT="[Текст]"/>
      <dgm:spPr/>
      <dgm:t>
        <a:bodyPr/>
        <a:lstStyle/>
        <a:p>
          <a:r>
            <a:rPr lang="bg-BG" dirty="0"/>
            <a:t>Ниско рискови </a:t>
          </a:r>
          <a:endParaRPr lang="en-US" dirty="0"/>
        </a:p>
      </dgm:t>
    </dgm:pt>
    <dgm:pt modelId="{7A77351B-0D5E-42A2-BFD2-BBC85348D3AC}" type="parTrans" cxnId="{BA5730B0-BDFB-40F9-9DEA-8B261C1028F5}">
      <dgm:prSet/>
      <dgm:spPr/>
    </dgm:pt>
    <dgm:pt modelId="{5BEC2301-90F0-4050-AD18-E9C6D89AFFAD}" type="sibTrans" cxnId="{BA5730B0-BDFB-40F9-9DEA-8B261C1028F5}">
      <dgm:prSet/>
      <dgm:spPr/>
    </dgm:pt>
    <dgm:pt modelId="{CC5C119D-EAEC-46EC-9FA4-4EFC3F97977E}">
      <dgm:prSet phldrT="[Текст]"/>
      <dgm:spPr/>
      <dgm:t>
        <a:bodyPr/>
        <a:lstStyle/>
        <a:p>
          <a:r>
            <a:rPr lang="bg-BG" dirty="0"/>
            <a:t>Умерено рискови</a:t>
          </a:r>
          <a:endParaRPr lang="en-US" dirty="0"/>
        </a:p>
      </dgm:t>
    </dgm:pt>
    <dgm:pt modelId="{27CE6897-38EE-4223-AF05-1ADCC456ABFE}" type="parTrans" cxnId="{89129B3C-D136-4CEE-B7A6-E2192B806E0F}">
      <dgm:prSet/>
      <dgm:spPr/>
    </dgm:pt>
    <dgm:pt modelId="{BB84AE11-E91C-4760-9031-29C61C881461}" type="sibTrans" cxnId="{89129B3C-D136-4CEE-B7A6-E2192B806E0F}">
      <dgm:prSet/>
      <dgm:spPr/>
    </dgm:pt>
    <dgm:pt modelId="{5044B7E3-33BC-4CAC-80F7-6EDB7A96CEC0}">
      <dgm:prSet/>
      <dgm:spPr/>
      <dgm:t>
        <a:bodyPr/>
        <a:lstStyle/>
        <a:p>
          <a:r>
            <a:rPr lang="bg-BG" dirty="0"/>
            <a:t>Умерено рискови</a:t>
          </a:r>
          <a:endParaRPr lang="en-US" dirty="0"/>
        </a:p>
      </dgm:t>
    </dgm:pt>
    <dgm:pt modelId="{137128DA-51F3-47AE-AF19-EA73C0036F82}" type="parTrans" cxnId="{D956CFA1-8383-430D-BB21-611F71C4C616}">
      <dgm:prSet/>
      <dgm:spPr/>
    </dgm:pt>
    <dgm:pt modelId="{BC353DA5-C420-44E6-BCF6-CC720E957989}" type="sibTrans" cxnId="{D956CFA1-8383-430D-BB21-611F71C4C616}">
      <dgm:prSet/>
      <dgm:spPr/>
    </dgm:pt>
    <dgm:pt modelId="{898C1A2D-36B5-490C-8C41-0A279B9E5123}">
      <dgm:prSet phldrT="[Текст]"/>
      <dgm:spPr/>
      <dgm:t>
        <a:bodyPr/>
        <a:lstStyle/>
        <a:p>
          <a:r>
            <a:rPr lang="bg-BG" dirty="0" err="1"/>
            <a:t>Серозен</a:t>
          </a:r>
          <a:r>
            <a:rPr lang="bg-BG" dirty="0"/>
            <a:t> тип</a:t>
          </a:r>
          <a:endParaRPr lang="en-US" dirty="0"/>
        </a:p>
      </dgm:t>
    </dgm:pt>
    <dgm:pt modelId="{45153C9A-2345-47C5-92C4-3E10D760E850}" type="parTrans" cxnId="{D8DE5BB4-7D6F-4C9D-8BFC-38675472F753}">
      <dgm:prSet/>
      <dgm:spPr/>
    </dgm:pt>
    <dgm:pt modelId="{8E51EE60-E08C-4240-B651-B51CE9D50BC5}" type="sibTrans" cxnId="{D8DE5BB4-7D6F-4C9D-8BFC-38675472F753}">
      <dgm:prSet/>
      <dgm:spPr/>
    </dgm:pt>
    <dgm:pt modelId="{079A8358-2C0D-4790-92C7-4A9A409DE46C}">
      <dgm:prSet phldrT="[Текст]"/>
      <dgm:spPr/>
      <dgm:t>
        <a:bodyPr/>
        <a:lstStyle/>
        <a:p>
          <a:r>
            <a:rPr lang="bg-BG" dirty="0"/>
            <a:t>Високо рискови</a:t>
          </a:r>
          <a:endParaRPr lang="en-US" dirty="0"/>
        </a:p>
      </dgm:t>
    </dgm:pt>
    <dgm:pt modelId="{A026F328-0FEF-4AE5-85DD-3674A3EFBDC0}" type="parTrans" cxnId="{E38CBA97-B010-4EC1-8F79-70CE37685825}">
      <dgm:prSet/>
      <dgm:spPr/>
    </dgm:pt>
    <dgm:pt modelId="{5B0F907F-9B9E-4FA9-B847-C548B7E4D353}" type="sibTrans" cxnId="{E38CBA97-B010-4EC1-8F79-70CE37685825}">
      <dgm:prSet/>
      <dgm:spPr/>
    </dgm:pt>
    <dgm:pt modelId="{12E55AB5-FA0A-4B5E-9221-49D47D5AE971}" type="pres">
      <dgm:prSet presAssocID="{D8F87B9B-F334-49A9-87E8-27BE8CA139B9}" presName="Name0" presStyleCnt="0">
        <dgm:presLayoutVars>
          <dgm:dir/>
          <dgm:animLvl val="lvl"/>
          <dgm:resizeHandles val="exact"/>
        </dgm:presLayoutVars>
      </dgm:prSet>
      <dgm:spPr/>
    </dgm:pt>
    <dgm:pt modelId="{D1523A50-327B-4A55-9ED2-9363A2A0C391}" type="pres">
      <dgm:prSet presAssocID="{8A944A8E-B517-45B9-A114-CE9CFD6AE28A}" presName="composite" presStyleCnt="0"/>
      <dgm:spPr/>
    </dgm:pt>
    <dgm:pt modelId="{D6719881-51E2-43EF-98E6-C2675C3122AC}" type="pres">
      <dgm:prSet presAssocID="{8A944A8E-B517-45B9-A114-CE9CFD6AE28A}" presName="parTx" presStyleLbl="alignNode1" presStyleIdx="0" presStyleCnt="4">
        <dgm:presLayoutVars>
          <dgm:chMax val="0"/>
          <dgm:chPref val="0"/>
          <dgm:bulletEnabled val="1"/>
        </dgm:presLayoutVars>
      </dgm:prSet>
      <dgm:spPr/>
    </dgm:pt>
    <dgm:pt modelId="{7322F455-B9A8-4A9E-B482-B738777E71C7}" type="pres">
      <dgm:prSet presAssocID="{8A944A8E-B517-45B9-A114-CE9CFD6AE28A}" presName="desTx" presStyleLbl="alignAccFollowNode1" presStyleIdx="0" presStyleCnt="4">
        <dgm:presLayoutVars>
          <dgm:bulletEnabled val="1"/>
        </dgm:presLayoutVars>
      </dgm:prSet>
      <dgm:spPr/>
    </dgm:pt>
    <dgm:pt modelId="{4B8DEFEB-9011-42F0-A16B-37A02323D66A}" type="pres">
      <dgm:prSet presAssocID="{2AFD5D76-5A4A-41C4-94FC-99B46D798765}" presName="space" presStyleCnt="0"/>
      <dgm:spPr/>
    </dgm:pt>
    <dgm:pt modelId="{1D7D3740-B2A7-41B9-B823-DE7E9CA9C2C0}" type="pres">
      <dgm:prSet presAssocID="{19D8B3B1-BCA8-44FF-A298-8D65B960164E}" presName="composite" presStyleCnt="0"/>
      <dgm:spPr/>
    </dgm:pt>
    <dgm:pt modelId="{09220CE6-A8CE-4E59-95AC-63F70D4EDF2C}" type="pres">
      <dgm:prSet presAssocID="{19D8B3B1-BCA8-44FF-A298-8D65B960164E}" presName="parTx" presStyleLbl="alignNode1" presStyleIdx="1" presStyleCnt="4">
        <dgm:presLayoutVars>
          <dgm:chMax val="0"/>
          <dgm:chPref val="0"/>
          <dgm:bulletEnabled val="1"/>
        </dgm:presLayoutVars>
      </dgm:prSet>
      <dgm:spPr/>
    </dgm:pt>
    <dgm:pt modelId="{03559504-6A37-481D-B223-D9013430B3B1}" type="pres">
      <dgm:prSet presAssocID="{19D8B3B1-BCA8-44FF-A298-8D65B960164E}" presName="desTx" presStyleLbl="alignAccFollowNode1" presStyleIdx="1" presStyleCnt="4">
        <dgm:presLayoutVars>
          <dgm:bulletEnabled val="1"/>
        </dgm:presLayoutVars>
      </dgm:prSet>
      <dgm:spPr/>
    </dgm:pt>
    <dgm:pt modelId="{B8A2586C-ED46-4096-8A2B-B1EB513A35DF}" type="pres">
      <dgm:prSet presAssocID="{0F6C787D-F512-439F-937C-7B255DACF8CF}" presName="space" presStyleCnt="0"/>
      <dgm:spPr/>
    </dgm:pt>
    <dgm:pt modelId="{0E58800B-AA7B-46F5-92F2-6A93DF6A33D0}" type="pres">
      <dgm:prSet presAssocID="{7A0BF499-3ACB-42D6-A7AD-440112B3676A}" presName="composite" presStyleCnt="0"/>
      <dgm:spPr/>
    </dgm:pt>
    <dgm:pt modelId="{FD5715F4-4C74-4F8E-9B6F-85F2BBD11D35}" type="pres">
      <dgm:prSet presAssocID="{7A0BF499-3ACB-42D6-A7AD-440112B3676A}" presName="parTx" presStyleLbl="alignNode1" presStyleIdx="2" presStyleCnt="4">
        <dgm:presLayoutVars>
          <dgm:chMax val="0"/>
          <dgm:chPref val="0"/>
          <dgm:bulletEnabled val="1"/>
        </dgm:presLayoutVars>
      </dgm:prSet>
      <dgm:spPr/>
    </dgm:pt>
    <dgm:pt modelId="{85869BA4-4202-4505-A7F9-3D921CD793C3}" type="pres">
      <dgm:prSet presAssocID="{7A0BF499-3ACB-42D6-A7AD-440112B3676A}" presName="desTx" presStyleLbl="alignAccFollowNode1" presStyleIdx="2" presStyleCnt="4">
        <dgm:presLayoutVars>
          <dgm:bulletEnabled val="1"/>
        </dgm:presLayoutVars>
      </dgm:prSet>
      <dgm:spPr/>
    </dgm:pt>
    <dgm:pt modelId="{238C3F98-46E5-4E11-B318-6A77A18840F0}" type="pres">
      <dgm:prSet presAssocID="{8FC9C800-ADB2-4559-9BB3-AAFFB62375F0}" presName="space" presStyleCnt="0"/>
      <dgm:spPr/>
    </dgm:pt>
    <dgm:pt modelId="{C63A465A-F810-46C8-9735-A800ED8D5284}" type="pres">
      <dgm:prSet presAssocID="{CEA1D229-8256-418E-8A43-711DBD813B4A}" presName="composite" presStyleCnt="0"/>
      <dgm:spPr/>
    </dgm:pt>
    <dgm:pt modelId="{7CFC2E61-2260-4C5B-B9ED-AC1E9052E4E0}" type="pres">
      <dgm:prSet presAssocID="{CEA1D229-8256-418E-8A43-711DBD813B4A}" presName="parTx" presStyleLbl="alignNode1" presStyleIdx="3" presStyleCnt="4">
        <dgm:presLayoutVars>
          <dgm:chMax val="0"/>
          <dgm:chPref val="0"/>
          <dgm:bulletEnabled val="1"/>
        </dgm:presLayoutVars>
      </dgm:prSet>
      <dgm:spPr/>
    </dgm:pt>
    <dgm:pt modelId="{72270063-677A-40E1-AD44-DE69A1B83718}" type="pres">
      <dgm:prSet presAssocID="{CEA1D229-8256-418E-8A43-711DBD813B4A}" presName="desTx" presStyleLbl="alignAccFollowNode1" presStyleIdx="3" presStyleCnt="4">
        <dgm:presLayoutVars>
          <dgm:bulletEnabled val="1"/>
        </dgm:presLayoutVars>
      </dgm:prSet>
      <dgm:spPr/>
    </dgm:pt>
  </dgm:ptLst>
  <dgm:cxnLst>
    <dgm:cxn modelId="{5810DC0B-E847-4202-BACA-A12F7F9F5E78}" type="presOf" srcId="{11E37A61-3F79-4672-AA4E-A0110E0AF105}" destId="{72270063-677A-40E1-AD44-DE69A1B83718}" srcOrd="0" destOrd="0" presId="urn:microsoft.com/office/officeart/2005/8/layout/hList1"/>
    <dgm:cxn modelId="{87463219-4A24-4518-B5F8-90F01EB562CC}" type="presOf" srcId="{D3D43C24-D3EA-4E5C-95AC-CFB8F80375DE}" destId="{03559504-6A37-481D-B223-D9013430B3B1}" srcOrd="0" destOrd="1" presId="urn:microsoft.com/office/officeart/2005/8/layout/hList1"/>
    <dgm:cxn modelId="{FAE2581D-B219-4A1A-BCCF-26675F514019}" srcId="{D8F87B9B-F334-49A9-87E8-27BE8CA139B9}" destId="{8A944A8E-B517-45B9-A114-CE9CFD6AE28A}" srcOrd="0" destOrd="0" parTransId="{CEE3E051-DA07-4232-85A7-9E51AD1024B7}" sibTransId="{2AFD5D76-5A4A-41C4-94FC-99B46D798765}"/>
    <dgm:cxn modelId="{42A1E025-B593-4B0D-ABF0-CE31EA36F819}" type="presOf" srcId="{19D8B3B1-BCA8-44FF-A298-8D65B960164E}" destId="{09220CE6-A8CE-4E59-95AC-63F70D4EDF2C}" srcOrd="0" destOrd="0" presId="urn:microsoft.com/office/officeart/2005/8/layout/hList1"/>
    <dgm:cxn modelId="{EE323138-E44A-417A-A3CB-6DC635ED81C9}" type="presOf" srcId="{259F6AE6-985D-446C-8747-70215C9A9C60}" destId="{03559504-6A37-481D-B223-D9013430B3B1}" srcOrd="0" destOrd="2" presId="urn:microsoft.com/office/officeart/2005/8/layout/hList1"/>
    <dgm:cxn modelId="{5F31243B-DAD7-4444-9FF0-1BC0FCAEE1C0}" srcId="{D8F87B9B-F334-49A9-87E8-27BE8CA139B9}" destId="{19D8B3B1-BCA8-44FF-A298-8D65B960164E}" srcOrd="1" destOrd="0" parTransId="{08C4D9D5-5918-46D6-B8B1-D61E8974D592}" sibTransId="{0F6C787D-F512-439F-937C-7B255DACF8CF}"/>
    <dgm:cxn modelId="{89129B3C-D136-4CEE-B7A6-E2192B806E0F}" srcId="{19D8B3B1-BCA8-44FF-A298-8D65B960164E}" destId="{CC5C119D-EAEC-46EC-9FA4-4EFC3F97977E}" srcOrd="3" destOrd="0" parTransId="{27CE6897-38EE-4223-AF05-1ADCC456ABFE}" sibTransId="{BB84AE11-E91C-4760-9031-29C61C881461}"/>
    <dgm:cxn modelId="{4BF3A53D-1A4F-42E1-9127-7F83C59A2363}" srcId="{D8F87B9B-F334-49A9-87E8-27BE8CA139B9}" destId="{7A0BF499-3ACB-42D6-A7AD-440112B3676A}" srcOrd="2" destOrd="0" parTransId="{C6E70F4A-9D80-46BF-AABB-D13B0A8817A2}" sibTransId="{8FC9C800-ADB2-4559-9BB3-AAFFB62375F0}"/>
    <dgm:cxn modelId="{2E7DC240-5EEA-45BA-B48E-F65CC49B97DD}" type="presOf" srcId="{079A8358-2C0D-4790-92C7-4A9A409DE46C}" destId="{72270063-677A-40E1-AD44-DE69A1B83718}" srcOrd="0" destOrd="2" presId="urn:microsoft.com/office/officeart/2005/8/layout/hList1"/>
    <dgm:cxn modelId="{6C6D3B5C-E2ED-44D6-BBD9-58EEF011D3E0}" srcId="{8A944A8E-B517-45B9-A114-CE9CFD6AE28A}" destId="{90A8BFBC-8F12-4CD4-A46B-BD72C225D4AD}" srcOrd="4" destOrd="0" parTransId="{67B90015-76A1-43E8-9658-5BD90DE8EC35}" sibTransId="{6CD76EDB-F051-4C9A-BF4C-E219FA449111}"/>
    <dgm:cxn modelId="{5A298741-F1AE-4D7D-8127-F90051670320}" srcId="{19D8B3B1-BCA8-44FF-A298-8D65B960164E}" destId="{D3D43C24-D3EA-4E5C-95AC-CFB8F80375DE}" srcOrd="1" destOrd="0" parTransId="{85298222-CBEE-4BC9-A450-492EC451208C}" sibTransId="{3AE42D6E-17A4-41B5-8E69-3867B2892A7D}"/>
    <dgm:cxn modelId="{DD886E62-FDE7-4BAE-8785-A4E2B6C21666}" type="presOf" srcId="{0CDC1128-1230-40A2-9C4C-F3829C804954}" destId="{7322F455-B9A8-4A9E-B482-B738777E71C7}" srcOrd="0" destOrd="5" presId="urn:microsoft.com/office/officeart/2005/8/layout/hList1"/>
    <dgm:cxn modelId="{11FF5F63-7D10-47BE-8B05-2E7ED63DDEE9}" srcId="{CEA1D229-8256-418E-8A43-711DBD813B4A}" destId="{11E37A61-3F79-4672-AA4E-A0110E0AF105}" srcOrd="0" destOrd="0" parTransId="{F3923244-4140-4DC8-B7D7-1B8D81EE241D}" sibTransId="{BB128E6F-8620-40F0-9237-B7C7007004D4}"/>
    <dgm:cxn modelId="{78F1CB65-AB6A-4994-94F5-CE0E9B774C77}" srcId="{8A944A8E-B517-45B9-A114-CE9CFD6AE28A}" destId="{499D49B6-5479-4CEF-BD75-C3F9C034AF9F}" srcOrd="2" destOrd="0" parTransId="{EBBBCF53-3B8C-4767-A14B-36CEB2BA8846}" sibTransId="{ECCE76D2-7618-4B4F-ADBE-57671F960196}"/>
    <dgm:cxn modelId="{28193E67-3CE2-4E15-B3C6-28ADDD1C44C1}" type="presOf" srcId="{07156273-D1DB-404E-8A01-555E84FF0B35}" destId="{7322F455-B9A8-4A9E-B482-B738777E71C7}" srcOrd="0" destOrd="1" presId="urn:microsoft.com/office/officeart/2005/8/layout/hList1"/>
    <dgm:cxn modelId="{79B68E4B-AB13-47B3-9A47-AA5C5141DA09}" type="presOf" srcId="{FD84556E-4AB6-4200-8AF4-D8B9452E5FE1}" destId="{85869BA4-4202-4505-A7F9-3D921CD793C3}" srcOrd="0" destOrd="1" presId="urn:microsoft.com/office/officeart/2005/8/layout/hList1"/>
    <dgm:cxn modelId="{61FBCF4E-EE94-4996-8E7F-9E2584C1F0B5}" type="presOf" srcId="{D8F87B9B-F334-49A9-87E8-27BE8CA139B9}" destId="{12E55AB5-FA0A-4B5E-9221-49D47D5AE971}" srcOrd="0" destOrd="0" presId="urn:microsoft.com/office/officeart/2005/8/layout/hList1"/>
    <dgm:cxn modelId="{AFD52E72-B841-47A8-95A6-56D81D16CBB6}" srcId="{D8F87B9B-F334-49A9-87E8-27BE8CA139B9}" destId="{CEA1D229-8256-418E-8A43-711DBD813B4A}" srcOrd="3" destOrd="0" parTransId="{DE5320B1-F24A-47F0-802A-E88ADB896FC0}" sibTransId="{F7092544-2D7C-48F8-83E3-822AF666EBB6}"/>
    <dgm:cxn modelId="{0914EB57-BE39-4D48-9EC7-5BC74181B771}" srcId="{7A0BF499-3ACB-42D6-A7AD-440112B3676A}" destId="{53790440-C381-4B28-992D-32CD30A23234}" srcOrd="0" destOrd="0" parTransId="{B8A16E7A-1164-4D73-A274-0359BD722B9B}" sibTransId="{5BE876AC-B749-4041-9DDF-C650577373B3}"/>
    <dgm:cxn modelId="{63B8677A-6DD1-47C9-840F-DEE2DEF8EB03}" type="presOf" srcId="{CEA1D229-8256-418E-8A43-711DBD813B4A}" destId="{7CFC2E61-2260-4C5B-B9ED-AC1E9052E4E0}" srcOrd="0" destOrd="0" presId="urn:microsoft.com/office/officeart/2005/8/layout/hList1"/>
    <dgm:cxn modelId="{B9356E7E-B30F-4A91-9F39-911D0D5058BD}" srcId="{8A944A8E-B517-45B9-A114-CE9CFD6AE28A}" destId="{07156273-D1DB-404E-8A01-555E84FF0B35}" srcOrd="1" destOrd="0" parTransId="{9AC6B705-7F7C-4C8F-8878-3226940F948D}" sibTransId="{F93CA4F0-3EF5-457A-9EE7-92D9E4D2A3C4}"/>
    <dgm:cxn modelId="{21B8897E-06A8-4794-B52B-8D86368F87D5}" type="presOf" srcId="{6D18A757-8828-4A63-903B-8C166B08FC11}" destId="{03559504-6A37-481D-B223-D9013430B3B1}" srcOrd="0" destOrd="0" presId="urn:microsoft.com/office/officeart/2005/8/layout/hList1"/>
    <dgm:cxn modelId="{387C8581-816F-45F6-AF5D-E844D47E9FC5}" type="presOf" srcId="{53790440-C381-4B28-992D-32CD30A23234}" destId="{85869BA4-4202-4505-A7F9-3D921CD793C3}" srcOrd="0" destOrd="0" presId="urn:microsoft.com/office/officeart/2005/8/layout/hList1"/>
    <dgm:cxn modelId="{868A6F87-12CF-4A8B-9738-298E2512F479}" type="presOf" srcId="{8C4A4D4E-7798-41CE-9FB5-953826AE905A}" destId="{7322F455-B9A8-4A9E-B482-B738777E71C7}" srcOrd="0" destOrd="0" presId="urn:microsoft.com/office/officeart/2005/8/layout/hList1"/>
    <dgm:cxn modelId="{8B989589-468F-4BCB-96B0-622499F8EE97}" srcId="{19D8B3B1-BCA8-44FF-A298-8D65B960164E}" destId="{259F6AE6-985D-446C-8747-70215C9A9C60}" srcOrd="2" destOrd="0" parTransId="{FA69E216-9103-4690-9CE4-D2C99E5FB862}" sibTransId="{902FD69B-1901-4797-88EB-C370B3355BEC}"/>
    <dgm:cxn modelId="{AC73D48A-2957-42C0-863F-CD84CFAAD8B1}" type="presOf" srcId="{898C1A2D-36B5-490C-8C41-0A279B9E5123}" destId="{72270063-677A-40E1-AD44-DE69A1B83718}" srcOrd="0" destOrd="1" presId="urn:microsoft.com/office/officeart/2005/8/layout/hList1"/>
    <dgm:cxn modelId="{D7C0DE95-F992-4787-8C2F-331F3AC923E5}" srcId="{8A944A8E-B517-45B9-A114-CE9CFD6AE28A}" destId="{8C4A4D4E-7798-41CE-9FB5-953826AE905A}" srcOrd="0" destOrd="0" parTransId="{D039A331-C416-4D0B-9950-F7ACF3C52419}" sibTransId="{0C68C501-0039-45DE-B284-813726954A9F}"/>
    <dgm:cxn modelId="{E38CBA97-B010-4EC1-8F79-70CE37685825}" srcId="{CEA1D229-8256-418E-8A43-711DBD813B4A}" destId="{079A8358-2C0D-4790-92C7-4A9A409DE46C}" srcOrd="2" destOrd="0" parTransId="{A026F328-0FEF-4AE5-85DD-3674A3EFBDC0}" sibTransId="{5B0F907F-9B9E-4FA9-B847-C548B7E4D353}"/>
    <dgm:cxn modelId="{03EDDE99-A888-411B-8EE7-7038E912695B}" type="presOf" srcId="{499D49B6-5479-4CEF-BD75-C3F9C034AF9F}" destId="{7322F455-B9A8-4A9E-B482-B738777E71C7}" srcOrd="0" destOrd="2" presId="urn:microsoft.com/office/officeart/2005/8/layout/hList1"/>
    <dgm:cxn modelId="{E7976EA0-1E63-4105-8104-8C7C7C6EFA6A}" type="presOf" srcId="{90A8BFBC-8F12-4CD4-A46B-BD72C225D4AD}" destId="{7322F455-B9A8-4A9E-B482-B738777E71C7}" srcOrd="0" destOrd="4" presId="urn:microsoft.com/office/officeart/2005/8/layout/hList1"/>
    <dgm:cxn modelId="{D956CFA1-8383-430D-BB21-611F71C4C616}" srcId="{7A0BF499-3ACB-42D6-A7AD-440112B3676A}" destId="{5044B7E3-33BC-4CAC-80F7-6EDB7A96CEC0}" srcOrd="2" destOrd="0" parTransId="{137128DA-51F3-47AE-AF19-EA73C0036F82}" sibTransId="{BC353DA5-C420-44E6-BCF6-CC720E957989}"/>
    <dgm:cxn modelId="{403A5BA6-C8CC-4049-922F-CEC8038350F0}" srcId="{7A0BF499-3ACB-42D6-A7AD-440112B3676A}" destId="{FD84556E-4AB6-4200-8AF4-D8B9452E5FE1}" srcOrd="1" destOrd="0" parTransId="{28B036DB-F7D5-4948-A751-5926C934C9EE}" sibTransId="{379DA2C2-1C7B-4185-9E36-8DA0F1237031}"/>
    <dgm:cxn modelId="{794314AD-8463-436F-BD24-2E1DE0622FE6}" srcId="{8A944A8E-B517-45B9-A114-CE9CFD6AE28A}" destId="{0CDC1128-1230-40A2-9C4C-F3829C804954}" srcOrd="5" destOrd="0" parTransId="{A5667207-7C1D-4463-AB21-F64B99E332EC}" sibTransId="{119EC860-D8B6-4D6C-9651-AA2EB66A7213}"/>
    <dgm:cxn modelId="{BA5730B0-BDFB-40F9-9DEA-8B261C1028F5}" srcId="{8A944A8E-B517-45B9-A114-CE9CFD6AE28A}" destId="{5638FEC7-27AF-4B91-862E-71FB12F1E63E}" srcOrd="3" destOrd="0" parTransId="{7A77351B-0D5E-42A2-BFD2-BBC85348D3AC}" sibTransId="{5BEC2301-90F0-4050-AD18-E9C6D89AFFAD}"/>
    <dgm:cxn modelId="{D8DE5BB4-7D6F-4C9D-8BFC-38675472F753}" srcId="{CEA1D229-8256-418E-8A43-711DBD813B4A}" destId="{898C1A2D-36B5-490C-8C41-0A279B9E5123}" srcOrd="1" destOrd="0" parTransId="{45153C9A-2345-47C5-92C4-3E10D760E850}" sibTransId="{8E51EE60-E08C-4240-B651-B51CE9D50BC5}"/>
    <dgm:cxn modelId="{E704ABB9-E8E1-4C55-9640-4A0B45BB4BA0}" srcId="{19D8B3B1-BCA8-44FF-A298-8D65B960164E}" destId="{6D18A757-8828-4A63-903B-8C166B08FC11}" srcOrd="0" destOrd="0" parTransId="{E765FFE9-A9DF-46C2-BD16-6FDD22A2ED3A}" sibTransId="{45C3076A-033A-432C-9C33-A54C07C689A5}"/>
    <dgm:cxn modelId="{64D8F8C5-E511-4D27-9D55-63FABD8C1CA7}" type="presOf" srcId="{8A944A8E-B517-45B9-A114-CE9CFD6AE28A}" destId="{D6719881-51E2-43EF-98E6-C2675C3122AC}" srcOrd="0" destOrd="0" presId="urn:microsoft.com/office/officeart/2005/8/layout/hList1"/>
    <dgm:cxn modelId="{6F00F1C6-0244-4661-854D-DC401D228E01}" type="presOf" srcId="{CC5C119D-EAEC-46EC-9FA4-4EFC3F97977E}" destId="{03559504-6A37-481D-B223-D9013430B3B1}" srcOrd="0" destOrd="3" presId="urn:microsoft.com/office/officeart/2005/8/layout/hList1"/>
    <dgm:cxn modelId="{E7B668D6-0CBE-426B-A8FF-E71785806866}" type="presOf" srcId="{7A0BF499-3ACB-42D6-A7AD-440112B3676A}" destId="{FD5715F4-4C74-4F8E-9B6F-85F2BBD11D35}" srcOrd="0" destOrd="0" presId="urn:microsoft.com/office/officeart/2005/8/layout/hList1"/>
    <dgm:cxn modelId="{FF9918E1-B2EA-4A72-9C45-C54ED394E24C}" type="presOf" srcId="{5638FEC7-27AF-4B91-862E-71FB12F1E63E}" destId="{7322F455-B9A8-4A9E-B482-B738777E71C7}" srcOrd="0" destOrd="3" presId="urn:microsoft.com/office/officeart/2005/8/layout/hList1"/>
    <dgm:cxn modelId="{4212E1FA-18A2-49CF-A6A3-51035FB8038C}" type="presOf" srcId="{5044B7E3-33BC-4CAC-80F7-6EDB7A96CEC0}" destId="{85869BA4-4202-4505-A7F9-3D921CD793C3}" srcOrd="0" destOrd="2" presId="urn:microsoft.com/office/officeart/2005/8/layout/hList1"/>
    <dgm:cxn modelId="{2767CF67-E8C1-4872-9687-55BCAC48308F}" type="presParOf" srcId="{12E55AB5-FA0A-4B5E-9221-49D47D5AE971}" destId="{D1523A50-327B-4A55-9ED2-9363A2A0C391}" srcOrd="0" destOrd="0" presId="urn:microsoft.com/office/officeart/2005/8/layout/hList1"/>
    <dgm:cxn modelId="{E0D56FE1-2108-4947-91E7-3F895C62BE81}" type="presParOf" srcId="{D1523A50-327B-4A55-9ED2-9363A2A0C391}" destId="{D6719881-51E2-43EF-98E6-C2675C3122AC}" srcOrd="0" destOrd="0" presId="urn:microsoft.com/office/officeart/2005/8/layout/hList1"/>
    <dgm:cxn modelId="{202242D5-61D9-452A-B22F-E44F3E096DA3}" type="presParOf" srcId="{D1523A50-327B-4A55-9ED2-9363A2A0C391}" destId="{7322F455-B9A8-4A9E-B482-B738777E71C7}" srcOrd="1" destOrd="0" presId="urn:microsoft.com/office/officeart/2005/8/layout/hList1"/>
    <dgm:cxn modelId="{6690590B-60D7-41ED-A1DE-6DD65259605A}" type="presParOf" srcId="{12E55AB5-FA0A-4B5E-9221-49D47D5AE971}" destId="{4B8DEFEB-9011-42F0-A16B-37A02323D66A}" srcOrd="1" destOrd="0" presId="urn:microsoft.com/office/officeart/2005/8/layout/hList1"/>
    <dgm:cxn modelId="{3960289B-F051-44AC-9E7B-4E14F3B97351}" type="presParOf" srcId="{12E55AB5-FA0A-4B5E-9221-49D47D5AE971}" destId="{1D7D3740-B2A7-41B9-B823-DE7E9CA9C2C0}" srcOrd="2" destOrd="0" presId="urn:microsoft.com/office/officeart/2005/8/layout/hList1"/>
    <dgm:cxn modelId="{28FC20E6-277A-4147-AB44-5CFC96B26074}" type="presParOf" srcId="{1D7D3740-B2A7-41B9-B823-DE7E9CA9C2C0}" destId="{09220CE6-A8CE-4E59-95AC-63F70D4EDF2C}" srcOrd="0" destOrd="0" presId="urn:microsoft.com/office/officeart/2005/8/layout/hList1"/>
    <dgm:cxn modelId="{A6A9FBC9-3145-42C9-BD91-1D4E357DA8B9}" type="presParOf" srcId="{1D7D3740-B2A7-41B9-B823-DE7E9CA9C2C0}" destId="{03559504-6A37-481D-B223-D9013430B3B1}" srcOrd="1" destOrd="0" presId="urn:microsoft.com/office/officeart/2005/8/layout/hList1"/>
    <dgm:cxn modelId="{420995D8-D530-4837-8B10-9EA5187CA8CC}" type="presParOf" srcId="{12E55AB5-FA0A-4B5E-9221-49D47D5AE971}" destId="{B8A2586C-ED46-4096-8A2B-B1EB513A35DF}" srcOrd="3" destOrd="0" presId="urn:microsoft.com/office/officeart/2005/8/layout/hList1"/>
    <dgm:cxn modelId="{E272DCE8-07FA-4D97-B67A-63530AAF0916}" type="presParOf" srcId="{12E55AB5-FA0A-4B5E-9221-49D47D5AE971}" destId="{0E58800B-AA7B-46F5-92F2-6A93DF6A33D0}" srcOrd="4" destOrd="0" presId="urn:microsoft.com/office/officeart/2005/8/layout/hList1"/>
    <dgm:cxn modelId="{37F0010F-D711-426D-9AAB-7E40AABED4A8}" type="presParOf" srcId="{0E58800B-AA7B-46F5-92F2-6A93DF6A33D0}" destId="{FD5715F4-4C74-4F8E-9B6F-85F2BBD11D35}" srcOrd="0" destOrd="0" presId="urn:microsoft.com/office/officeart/2005/8/layout/hList1"/>
    <dgm:cxn modelId="{9D44AE56-7216-430E-97EB-74EDC04DC761}" type="presParOf" srcId="{0E58800B-AA7B-46F5-92F2-6A93DF6A33D0}" destId="{85869BA4-4202-4505-A7F9-3D921CD793C3}" srcOrd="1" destOrd="0" presId="urn:microsoft.com/office/officeart/2005/8/layout/hList1"/>
    <dgm:cxn modelId="{F035EB8F-2EC7-42F2-B520-9803F3B099EE}" type="presParOf" srcId="{12E55AB5-FA0A-4B5E-9221-49D47D5AE971}" destId="{238C3F98-46E5-4E11-B318-6A77A18840F0}" srcOrd="5" destOrd="0" presId="urn:microsoft.com/office/officeart/2005/8/layout/hList1"/>
    <dgm:cxn modelId="{2E4FEE99-4781-4A6E-BE01-C38AE8D9A00B}" type="presParOf" srcId="{12E55AB5-FA0A-4B5E-9221-49D47D5AE971}" destId="{C63A465A-F810-46C8-9735-A800ED8D5284}" srcOrd="6" destOrd="0" presId="urn:microsoft.com/office/officeart/2005/8/layout/hList1"/>
    <dgm:cxn modelId="{E6D94BF8-793F-471D-9936-13C53238C1CA}" type="presParOf" srcId="{C63A465A-F810-46C8-9735-A800ED8D5284}" destId="{7CFC2E61-2260-4C5B-B9ED-AC1E9052E4E0}" srcOrd="0" destOrd="0" presId="urn:microsoft.com/office/officeart/2005/8/layout/hList1"/>
    <dgm:cxn modelId="{83705549-BB9A-42CD-9755-2DCD41A74D93}" type="presParOf" srcId="{C63A465A-F810-46C8-9735-A800ED8D5284}" destId="{72270063-677A-40E1-AD44-DE69A1B8371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A6C2A3-81DB-4452-8BC3-CC1DF580C137}" type="doc">
      <dgm:prSet loTypeId="urn:microsoft.com/office/officeart/2005/8/layout/vList5" loCatId="list" qsTypeId="urn:microsoft.com/office/officeart/2005/8/quickstyle/simple3" qsCatId="simple" csTypeId="urn:microsoft.com/office/officeart/2005/8/colors/colorful1" csCatId="colorful" phldr="1"/>
      <dgm:spPr/>
      <dgm:t>
        <a:bodyPr/>
        <a:lstStyle/>
        <a:p>
          <a:endParaRPr lang="bg-BG"/>
        </a:p>
      </dgm:t>
    </dgm:pt>
    <dgm:pt modelId="{C6F6FBAB-3831-4F61-8545-591163241957}">
      <dgm:prSet phldrT="[Text]"/>
      <dgm:spPr/>
      <dgm:t>
        <a:bodyPr/>
        <a:lstStyle/>
        <a:p>
          <a:r>
            <a:rPr lang="en-US" dirty="0"/>
            <a:t>T</a:t>
          </a:r>
          <a:r>
            <a:rPr lang="bg-BG" dirty="0"/>
            <a:t>ъкан</a:t>
          </a:r>
        </a:p>
      </dgm:t>
    </dgm:pt>
    <dgm:pt modelId="{FA9F8CE0-1E60-4267-A67A-34CD3384363F}" type="parTrans" cxnId="{F81AA971-EF2A-4FC5-BEBB-0BD52AF737D9}">
      <dgm:prSet/>
      <dgm:spPr/>
      <dgm:t>
        <a:bodyPr/>
        <a:lstStyle/>
        <a:p>
          <a:endParaRPr lang="bg-BG"/>
        </a:p>
      </dgm:t>
    </dgm:pt>
    <dgm:pt modelId="{297B928B-FD2E-40CE-BD41-727FB6ABF294}" type="sibTrans" cxnId="{F81AA971-EF2A-4FC5-BEBB-0BD52AF737D9}">
      <dgm:prSet/>
      <dgm:spPr/>
      <dgm:t>
        <a:bodyPr/>
        <a:lstStyle/>
        <a:p>
          <a:endParaRPr lang="bg-BG"/>
        </a:p>
      </dgm:t>
    </dgm:pt>
    <dgm:pt modelId="{FDFA7442-C360-43C5-AA88-417F11E777B8}">
      <dgm:prSet phldrT="[Text]"/>
      <dgm:spPr/>
      <dgm:t>
        <a:bodyPr/>
        <a:lstStyle/>
        <a:p>
          <a:r>
            <a:rPr lang="en-US" dirty="0"/>
            <a:t>NGS</a:t>
          </a:r>
          <a:endParaRPr lang="bg-BG" dirty="0"/>
        </a:p>
      </dgm:t>
    </dgm:pt>
    <dgm:pt modelId="{CB6779EB-B1E1-45BB-B249-463C1E5C301D}" type="parTrans" cxnId="{FB89E5A5-6344-4FCC-A754-0509CBB8EDF6}">
      <dgm:prSet/>
      <dgm:spPr/>
      <dgm:t>
        <a:bodyPr/>
        <a:lstStyle/>
        <a:p>
          <a:endParaRPr lang="bg-BG"/>
        </a:p>
      </dgm:t>
    </dgm:pt>
    <dgm:pt modelId="{E8C80916-53C9-43B5-B00F-11B39297F87B}" type="sibTrans" cxnId="{FB89E5A5-6344-4FCC-A754-0509CBB8EDF6}">
      <dgm:prSet/>
      <dgm:spPr/>
      <dgm:t>
        <a:bodyPr/>
        <a:lstStyle/>
        <a:p>
          <a:endParaRPr lang="bg-BG"/>
        </a:p>
      </dgm:t>
    </dgm:pt>
    <dgm:pt modelId="{A4CFECEC-CFEA-43C3-B525-BC7B2789FF7F}">
      <dgm:prSet phldrT="[Text]"/>
      <dgm:spPr/>
      <dgm:t>
        <a:bodyPr/>
        <a:lstStyle/>
        <a:p>
          <a:r>
            <a:rPr lang="en-US" dirty="0"/>
            <a:t>IHC</a:t>
          </a:r>
          <a:endParaRPr lang="bg-BG" dirty="0"/>
        </a:p>
      </dgm:t>
    </dgm:pt>
    <dgm:pt modelId="{08F97C35-EC3B-4DFF-B2CB-425F1E921884}" type="parTrans" cxnId="{A3ACC4CA-0E88-43C3-B2D2-C3A7A88089B9}">
      <dgm:prSet/>
      <dgm:spPr/>
      <dgm:t>
        <a:bodyPr/>
        <a:lstStyle/>
        <a:p>
          <a:endParaRPr lang="bg-BG"/>
        </a:p>
      </dgm:t>
    </dgm:pt>
    <dgm:pt modelId="{70B5B09B-D136-4300-B6F2-0B5745E5D45E}" type="sibTrans" cxnId="{A3ACC4CA-0E88-43C3-B2D2-C3A7A88089B9}">
      <dgm:prSet/>
      <dgm:spPr/>
      <dgm:t>
        <a:bodyPr/>
        <a:lstStyle/>
        <a:p>
          <a:endParaRPr lang="bg-BG"/>
        </a:p>
      </dgm:t>
    </dgm:pt>
    <dgm:pt modelId="{3DA04628-D713-48FE-95FE-DD105EFC6EB4}">
      <dgm:prSet phldrT="[Text]"/>
      <dgm:spPr/>
      <dgm:t>
        <a:bodyPr/>
        <a:lstStyle/>
        <a:p>
          <a:r>
            <a:rPr lang="bg-BG" dirty="0"/>
            <a:t>Течна биопсия</a:t>
          </a:r>
        </a:p>
      </dgm:t>
    </dgm:pt>
    <dgm:pt modelId="{E830DC3D-8AA0-4BBF-AA53-3FE4CEB59055}" type="parTrans" cxnId="{B181E4D0-5DD7-4DBF-9C89-9FE268662A74}">
      <dgm:prSet/>
      <dgm:spPr/>
      <dgm:t>
        <a:bodyPr/>
        <a:lstStyle/>
        <a:p>
          <a:endParaRPr lang="bg-BG"/>
        </a:p>
      </dgm:t>
    </dgm:pt>
    <dgm:pt modelId="{4E74A0FC-8F7F-481D-A86A-1AD9752652F2}" type="sibTrans" cxnId="{B181E4D0-5DD7-4DBF-9C89-9FE268662A74}">
      <dgm:prSet/>
      <dgm:spPr/>
      <dgm:t>
        <a:bodyPr/>
        <a:lstStyle/>
        <a:p>
          <a:endParaRPr lang="bg-BG"/>
        </a:p>
      </dgm:t>
    </dgm:pt>
    <dgm:pt modelId="{64D17EC6-B3B1-4805-A05B-A7510E851991}">
      <dgm:prSet phldrT="[Text]"/>
      <dgm:spPr/>
      <dgm:t>
        <a:bodyPr/>
        <a:lstStyle/>
        <a:p>
          <a:r>
            <a:rPr lang="en-US" dirty="0"/>
            <a:t>CTC</a:t>
          </a:r>
          <a:endParaRPr lang="bg-BG" dirty="0"/>
        </a:p>
      </dgm:t>
    </dgm:pt>
    <dgm:pt modelId="{7A4932EE-F16F-4617-869D-8228FFC40F87}" type="parTrans" cxnId="{F832CB2D-FC9F-4B07-8A1A-FC98BAF9F971}">
      <dgm:prSet/>
      <dgm:spPr/>
      <dgm:t>
        <a:bodyPr/>
        <a:lstStyle/>
        <a:p>
          <a:endParaRPr lang="bg-BG"/>
        </a:p>
      </dgm:t>
    </dgm:pt>
    <dgm:pt modelId="{D1316DAF-8D3A-43FB-A212-7DF82276F77C}" type="sibTrans" cxnId="{F832CB2D-FC9F-4B07-8A1A-FC98BAF9F971}">
      <dgm:prSet/>
      <dgm:spPr/>
      <dgm:t>
        <a:bodyPr/>
        <a:lstStyle/>
        <a:p>
          <a:endParaRPr lang="bg-BG"/>
        </a:p>
      </dgm:t>
    </dgm:pt>
    <dgm:pt modelId="{49038372-0591-466C-BD84-07B65DA47DA0}">
      <dgm:prSet phldrT="[Text]"/>
      <dgm:spPr/>
      <dgm:t>
        <a:bodyPr/>
        <a:lstStyle/>
        <a:p>
          <a:r>
            <a:rPr lang="en-US" dirty="0" err="1"/>
            <a:t>ctDNA</a:t>
          </a:r>
          <a:endParaRPr lang="bg-BG" dirty="0"/>
        </a:p>
      </dgm:t>
    </dgm:pt>
    <dgm:pt modelId="{C815AE5E-B9D9-4306-963A-5784C36269EA}" type="parTrans" cxnId="{5CFACDBB-E4C7-41C3-9975-140FB9C81439}">
      <dgm:prSet/>
      <dgm:spPr/>
      <dgm:t>
        <a:bodyPr/>
        <a:lstStyle/>
        <a:p>
          <a:endParaRPr lang="bg-BG"/>
        </a:p>
      </dgm:t>
    </dgm:pt>
    <dgm:pt modelId="{6A5C8E9C-C482-4D35-BB01-F9390C14B4C7}" type="sibTrans" cxnId="{5CFACDBB-E4C7-41C3-9975-140FB9C81439}">
      <dgm:prSet/>
      <dgm:spPr/>
      <dgm:t>
        <a:bodyPr/>
        <a:lstStyle/>
        <a:p>
          <a:endParaRPr lang="bg-BG"/>
        </a:p>
      </dgm:t>
    </dgm:pt>
    <dgm:pt modelId="{AB1F519E-1088-48FC-B7BD-07A61468FB17}">
      <dgm:prSet phldrT="[Text]"/>
      <dgm:spPr/>
      <dgm:t>
        <a:bodyPr/>
        <a:lstStyle/>
        <a:p>
          <a:r>
            <a:rPr lang="en-US" dirty="0"/>
            <a:t>MiRNA</a:t>
          </a:r>
          <a:endParaRPr lang="bg-BG" dirty="0"/>
        </a:p>
      </dgm:t>
    </dgm:pt>
    <dgm:pt modelId="{EED4B7CF-1B27-416C-9AFF-840BD24FC5C3}" type="parTrans" cxnId="{E2585611-9F74-4B82-BAEC-A9F862766E86}">
      <dgm:prSet/>
      <dgm:spPr/>
      <dgm:t>
        <a:bodyPr/>
        <a:lstStyle/>
        <a:p>
          <a:endParaRPr lang="bg-BG"/>
        </a:p>
      </dgm:t>
    </dgm:pt>
    <dgm:pt modelId="{586889DF-15DE-4A9D-A2F2-754B0154821D}" type="sibTrans" cxnId="{E2585611-9F74-4B82-BAEC-A9F862766E86}">
      <dgm:prSet/>
      <dgm:spPr/>
      <dgm:t>
        <a:bodyPr/>
        <a:lstStyle/>
        <a:p>
          <a:endParaRPr lang="bg-BG"/>
        </a:p>
      </dgm:t>
    </dgm:pt>
    <dgm:pt modelId="{2207002C-CCD5-455A-A9A5-630FECE74C57}">
      <dgm:prSet phldrT="[Text]"/>
      <dgm:spPr/>
      <dgm:t>
        <a:bodyPr/>
        <a:lstStyle/>
        <a:p>
          <a:r>
            <a:rPr lang="en-US" dirty="0" err="1"/>
            <a:t>Septin</a:t>
          </a:r>
          <a:r>
            <a:rPr lang="en-US" dirty="0"/>
            <a:t> 9 (mSEPT9)</a:t>
          </a:r>
          <a:endParaRPr lang="bg-BG" dirty="0"/>
        </a:p>
      </dgm:t>
    </dgm:pt>
    <dgm:pt modelId="{CC02FC0E-CD72-47F5-A20E-2AB4470EC890}" type="parTrans" cxnId="{D6AF9E64-7C5B-4B75-B412-71BCFC4CCF8F}">
      <dgm:prSet/>
      <dgm:spPr/>
      <dgm:t>
        <a:bodyPr/>
        <a:lstStyle/>
        <a:p>
          <a:endParaRPr lang="bg-BG"/>
        </a:p>
      </dgm:t>
    </dgm:pt>
    <dgm:pt modelId="{CC74F4A5-499A-45A4-851D-D6F00C3F3219}" type="sibTrans" cxnId="{D6AF9E64-7C5B-4B75-B412-71BCFC4CCF8F}">
      <dgm:prSet/>
      <dgm:spPr/>
      <dgm:t>
        <a:bodyPr/>
        <a:lstStyle/>
        <a:p>
          <a:endParaRPr lang="bg-BG"/>
        </a:p>
      </dgm:t>
    </dgm:pt>
    <dgm:pt modelId="{37B82AB4-103A-4ED2-AF5B-549454F9C0FC}">
      <dgm:prSet phldrT="[Text]"/>
      <dgm:spPr/>
      <dgm:t>
        <a:bodyPr/>
        <a:lstStyle/>
        <a:p>
          <a:r>
            <a:rPr lang="en-US" dirty="0"/>
            <a:t>PCR</a:t>
          </a:r>
          <a:endParaRPr lang="bg-BG" dirty="0"/>
        </a:p>
      </dgm:t>
    </dgm:pt>
    <dgm:pt modelId="{65131F70-50D7-4776-B8F9-A5FDAFBADB84}" type="parTrans" cxnId="{F796E8D4-E152-47AE-83C7-C100A8EFCEA8}">
      <dgm:prSet/>
      <dgm:spPr/>
      <dgm:t>
        <a:bodyPr/>
        <a:lstStyle/>
        <a:p>
          <a:endParaRPr lang="bg-BG"/>
        </a:p>
      </dgm:t>
    </dgm:pt>
    <dgm:pt modelId="{B5F56350-4C55-4A2C-BEAA-5240C2E6E20E}" type="sibTrans" cxnId="{F796E8D4-E152-47AE-83C7-C100A8EFCEA8}">
      <dgm:prSet/>
      <dgm:spPr/>
      <dgm:t>
        <a:bodyPr/>
        <a:lstStyle/>
        <a:p>
          <a:endParaRPr lang="bg-BG"/>
        </a:p>
      </dgm:t>
    </dgm:pt>
    <dgm:pt modelId="{81369A5D-0E54-406A-9689-AECE592EED86}" type="pres">
      <dgm:prSet presAssocID="{39A6C2A3-81DB-4452-8BC3-CC1DF580C137}" presName="Name0" presStyleCnt="0">
        <dgm:presLayoutVars>
          <dgm:dir/>
          <dgm:animLvl val="lvl"/>
          <dgm:resizeHandles val="exact"/>
        </dgm:presLayoutVars>
      </dgm:prSet>
      <dgm:spPr/>
    </dgm:pt>
    <dgm:pt modelId="{8E5636A8-FFEC-4264-8097-F23CDC8FC5D1}" type="pres">
      <dgm:prSet presAssocID="{C6F6FBAB-3831-4F61-8545-591163241957}" presName="linNode" presStyleCnt="0"/>
      <dgm:spPr/>
    </dgm:pt>
    <dgm:pt modelId="{ED48D99A-1334-4811-A9D7-2670F776B187}" type="pres">
      <dgm:prSet presAssocID="{C6F6FBAB-3831-4F61-8545-591163241957}" presName="parentText" presStyleLbl="node1" presStyleIdx="0" presStyleCnt="3">
        <dgm:presLayoutVars>
          <dgm:chMax val="1"/>
          <dgm:bulletEnabled val="1"/>
        </dgm:presLayoutVars>
      </dgm:prSet>
      <dgm:spPr/>
    </dgm:pt>
    <dgm:pt modelId="{FA9C9B7B-B130-4B1A-9C8A-8E7AF615D729}" type="pres">
      <dgm:prSet presAssocID="{C6F6FBAB-3831-4F61-8545-591163241957}" presName="descendantText" presStyleLbl="alignAccFollowNode1" presStyleIdx="0" presStyleCnt="3">
        <dgm:presLayoutVars>
          <dgm:bulletEnabled val="1"/>
        </dgm:presLayoutVars>
      </dgm:prSet>
      <dgm:spPr/>
    </dgm:pt>
    <dgm:pt modelId="{9A0EF10F-9576-4027-B678-8F09552DB603}" type="pres">
      <dgm:prSet presAssocID="{297B928B-FD2E-40CE-BD41-727FB6ABF294}" presName="sp" presStyleCnt="0"/>
      <dgm:spPr/>
    </dgm:pt>
    <dgm:pt modelId="{D0B8B98B-0FB1-4953-8641-A778801733D0}" type="pres">
      <dgm:prSet presAssocID="{3DA04628-D713-48FE-95FE-DD105EFC6EB4}" presName="linNode" presStyleCnt="0"/>
      <dgm:spPr/>
    </dgm:pt>
    <dgm:pt modelId="{53431167-6EB1-4532-BC34-3AC89B1BE3DE}" type="pres">
      <dgm:prSet presAssocID="{3DA04628-D713-48FE-95FE-DD105EFC6EB4}" presName="parentText" presStyleLbl="node1" presStyleIdx="1" presStyleCnt="3">
        <dgm:presLayoutVars>
          <dgm:chMax val="1"/>
          <dgm:bulletEnabled val="1"/>
        </dgm:presLayoutVars>
      </dgm:prSet>
      <dgm:spPr/>
    </dgm:pt>
    <dgm:pt modelId="{AA292D65-D981-47CD-9A16-2EBCAE160529}" type="pres">
      <dgm:prSet presAssocID="{3DA04628-D713-48FE-95FE-DD105EFC6EB4}" presName="descendantText" presStyleLbl="alignAccFollowNode1" presStyleIdx="1" presStyleCnt="3">
        <dgm:presLayoutVars>
          <dgm:bulletEnabled val="1"/>
        </dgm:presLayoutVars>
      </dgm:prSet>
      <dgm:spPr/>
    </dgm:pt>
    <dgm:pt modelId="{8494A1EA-BC79-42A5-B0D8-5672690DD784}" type="pres">
      <dgm:prSet presAssocID="{4E74A0FC-8F7F-481D-A86A-1AD9752652F2}" presName="sp" presStyleCnt="0"/>
      <dgm:spPr/>
    </dgm:pt>
    <dgm:pt modelId="{EC5B8F03-B64E-4E9A-AE1B-43913C2620D6}" type="pres">
      <dgm:prSet presAssocID="{AB1F519E-1088-48FC-B7BD-07A61468FB17}" presName="linNode" presStyleCnt="0"/>
      <dgm:spPr/>
    </dgm:pt>
    <dgm:pt modelId="{2BEFD270-6989-4585-937E-CE828A84E8BA}" type="pres">
      <dgm:prSet presAssocID="{AB1F519E-1088-48FC-B7BD-07A61468FB17}" presName="parentText" presStyleLbl="node1" presStyleIdx="2" presStyleCnt="3">
        <dgm:presLayoutVars>
          <dgm:chMax val="1"/>
          <dgm:bulletEnabled val="1"/>
        </dgm:presLayoutVars>
      </dgm:prSet>
      <dgm:spPr/>
    </dgm:pt>
    <dgm:pt modelId="{E8AE9A21-FD62-437F-A5DB-C24EEC32ECA2}" type="pres">
      <dgm:prSet presAssocID="{AB1F519E-1088-48FC-B7BD-07A61468FB17}" presName="descendantText" presStyleLbl="alignAccFollowNode1" presStyleIdx="2" presStyleCnt="3">
        <dgm:presLayoutVars>
          <dgm:bulletEnabled val="1"/>
        </dgm:presLayoutVars>
      </dgm:prSet>
      <dgm:spPr/>
    </dgm:pt>
  </dgm:ptLst>
  <dgm:cxnLst>
    <dgm:cxn modelId="{18F4C208-B35F-474D-8F66-C1C6E7416391}" type="presOf" srcId="{A4CFECEC-CFEA-43C3-B525-BC7B2789FF7F}" destId="{FA9C9B7B-B130-4B1A-9C8A-8E7AF615D729}" srcOrd="0" destOrd="2" presId="urn:microsoft.com/office/officeart/2005/8/layout/vList5"/>
    <dgm:cxn modelId="{E2585611-9F74-4B82-BAEC-A9F862766E86}" srcId="{39A6C2A3-81DB-4452-8BC3-CC1DF580C137}" destId="{AB1F519E-1088-48FC-B7BD-07A61468FB17}" srcOrd="2" destOrd="0" parTransId="{EED4B7CF-1B27-416C-9AFF-840BD24FC5C3}" sibTransId="{586889DF-15DE-4A9D-A2F2-754B0154821D}"/>
    <dgm:cxn modelId="{F832CB2D-FC9F-4B07-8A1A-FC98BAF9F971}" srcId="{3DA04628-D713-48FE-95FE-DD105EFC6EB4}" destId="{64D17EC6-B3B1-4805-A05B-A7510E851991}" srcOrd="0" destOrd="0" parTransId="{7A4932EE-F16F-4617-869D-8228FFC40F87}" sibTransId="{D1316DAF-8D3A-43FB-A212-7DF82276F77C}"/>
    <dgm:cxn modelId="{19C43F3E-A0D9-40FD-B8D5-9C2B6EAE012D}" type="presOf" srcId="{AB1F519E-1088-48FC-B7BD-07A61468FB17}" destId="{2BEFD270-6989-4585-937E-CE828A84E8BA}" srcOrd="0" destOrd="0" presId="urn:microsoft.com/office/officeart/2005/8/layout/vList5"/>
    <dgm:cxn modelId="{D6AF9E64-7C5B-4B75-B412-71BCFC4CCF8F}" srcId="{AB1F519E-1088-48FC-B7BD-07A61468FB17}" destId="{2207002C-CCD5-455A-A9A5-630FECE74C57}" srcOrd="0" destOrd="0" parTransId="{CC02FC0E-CD72-47F5-A20E-2AB4470EC890}" sibTransId="{CC74F4A5-499A-45A4-851D-D6F00C3F3219}"/>
    <dgm:cxn modelId="{F81AA971-EF2A-4FC5-BEBB-0BD52AF737D9}" srcId="{39A6C2A3-81DB-4452-8BC3-CC1DF580C137}" destId="{C6F6FBAB-3831-4F61-8545-591163241957}" srcOrd="0" destOrd="0" parTransId="{FA9F8CE0-1E60-4267-A67A-34CD3384363F}" sibTransId="{297B928B-FD2E-40CE-BD41-727FB6ABF294}"/>
    <dgm:cxn modelId="{166A7676-5430-4428-A565-C55750C72F9E}" type="presOf" srcId="{2207002C-CCD5-455A-A9A5-630FECE74C57}" destId="{E8AE9A21-FD62-437F-A5DB-C24EEC32ECA2}" srcOrd="0" destOrd="0" presId="urn:microsoft.com/office/officeart/2005/8/layout/vList5"/>
    <dgm:cxn modelId="{AC9C7B7C-095E-490E-BD4D-91DC73A7DC72}" type="presOf" srcId="{49038372-0591-466C-BD84-07B65DA47DA0}" destId="{AA292D65-D981-47CD-9A16-2EBCAE160529}" srcOrd="0" destOrd="1" presId="urn:microsoft.com/office/officeart/2005/8/layout/vList5"/>
    <dgm:cxn modelId="{8CC04E82-DB58-4D09-BB4F-BF716C60E072}" type="presOf" srcId="{64D17EC6-B3B1-4805-A05B-A7510E851991}" destId="{AA292D65-D981-47CD-9A16-2EBCAE160529}" srcOrd="0" destOrd="0" presId="urn:microsoft.com/office/officeart/2005/8/layout/vList5"/>
    <dgm:cxn modelId="{85E05D8A-232A-42A7-BA4C-687B1D43146C}" type="presOf" srcId="{37B82AB4-103A-4ED2-AF5B-549454F9C0FC}" destId="{FA9C9B7B-B130-4B1A-9C8A-8E7AF615D729}" srcOrd="0" destOrd="1" presId="urn:microsoft.com/office/officeart/2005/8/layout/vList5"/>
    <dgm:cxn modelId="{FB89E5A5-6344-4FCC-A754-0509CBB8EDF6}" srcId="{C6F6FBAB-3831-4F61-8545-591163241957}" destId="{FDFA7442-C360-43C5-AA88-417F11E777B8}" srcOrd="0" destOrd="0" parTransId="{CB6779EB-B1E1-45BB-B249-463C1E5C301D}" sibTransId="{E8C80916-53C9-43B5-B00F-11B39297F87B}"/>
    <dgm:cxn modelId="{09D018B5-E8E3-4E48-A06D-33A98B158E11}" type="presOf" srcId="{C6F6FBAB-3831-4F61-8545-591163241957}" destId="{ED48D99A-1334-4811-A9D7-2670F776B187}" srcOrd="0" destOrd="0" presId="urn:microsoft.com/office/officeart/2005/8/layout/vList5"/>
    <dgm:cxn modelId="{5CFACDBB-E4C7-41C3-9975-140FB9C81439}" srcId="{3DA04628-D713-48FE-95FE-DD105EFC6EB4}" destId="{49038372-0591-466C-BD84-07B65DA47DA0}" srcOrd="1" destOrd="0" parTransId="{C815AE5E-B9D9-4306-963A-5784C36269EA}" sibTransId="{6A5C8E9C-C482-4D35-BB01-F9390C14B4C7}"/>
    <dgm:cxn modelId="{84505FBC-E214-481A-A4B8-7AC95455EB16}" type="presOf" srcId="{3DA04628-D713-48FE-95FE-DD105EFC6EB4}" destId="{53431167-6EB1-4532-BC34-3AC89B1BE3DE}" srcOrd="0" destOrd="0" presId="urn:microsoft.com/office/officeart/2005/8/layout/vList5"/>
    <dgm:cxn modelId="{A3ACC4CA-0E88-43C3-B2D2-C3A7A88089B9}" srcId="{C6F6FBAB-3831-4F61-8545-591163241957}" destId="{A4CFECEC-CFEA-43C3-B525-BC7B2789FF7F}" srcOrd="2" destOrd="0" parTransId="{08F97C35-EC3B-4DFF-B2CB-425F1E921884}" sibTransId="{70B5B09B-D136-4300-B6F2-0B5745E5D45E}"/>
    <dgm:cxn modelId="{0E47A4CF-8A1D-4B72-B387-F362F3C1278C}" type="presOf" srcId="{39A6C2A3-81DB-4452-8BC3-CC1DF580C137}" destId="{81369A5D-0E54-406A-9689-AECE592EED86}" srcOrd="0" destOrd="0" presId="urn:microsoft.com/office/officeart/2005/8/layout/vList5"/>
    <dgm:cxn modelId="{B181E4D0-5DD7-4DBF-9C89-9FE268662A74}" srcId="{39A6C2A3-81DB-4452-8BC3-CC1DF580C137}" destId="{3DA04628-D713-48FE-95FE-DD105EFC6EB4}" srcOrd="1" destOrd="0" parTransId="{E830DC3D-8AA0-4BBF-AA53-3FE4CEB59055}" sibTransId="{4E74A0FC-8F7F-481D-A86A-1AD9752652F2}"/>
    <dgm:cxn modelId="{F796E8D4-E152-47AE-83C7-C100A8EFCEA8}" srcId="{C6F6FBAB-3831-4F61-8545-591163241957}" destId="{37B82AB4-103A-4ED2-AF5B-549454F9C0FC}" srcOrd="1" destOrd="0" parTransId="{65131F70-50D7-4776-B8F9-A5FDAFBADB84}" sibTransId="{B5F56350-4C55-4A2C-BEAA-5240C2E6E20E}"/>
    <dgm:cxn modelId="{6504E2EC-A3FD-450C-8E00-047D3E99C587}" type="presOf" srcId="{FDFA7442-C360-43C5-AA88-417F11E777B8}" destId="{FA9C9B7B-B130-4B1A-9C8A-8E7AF615D729}" srcOrd="0" destOrd="0" presId="urn:microsoft.com/office/officeart/2005/8/layout/vList5"/>
    <dgm:cxn modelId="{26168A91-8103-497E-A12B-68DC1EC2B5DB}" type="presParOf" srcId="{81369A5D-0E54-406A-9689-AECE592EED86}" destId="{8E5636A8-FFEC-4264-8097-F23CDC8FC5D1}" srcOrd="0" destOrd="0" presId="urn:microsoft.com/office/officeart/2005/8/layout/vList5"/>
    <dgm:cxn modelId="{45B38067-2D24-4345-95E4-C86047693F06}" type="presParOf" srcId="{8E5636A8-FFEC-4264-8097-F23CDC8FC5D1}" destId="{ED48D99A-1334-4811-A9D7-2670F776B187}" srcOrd="0" destOrd="0" presId="urn:microsoft.com/office/officeart/2005/8/layout/vList5"/>
    <dgm:cxn modelId="{B020ECDB-6F33-4055-BC87-832EA183EA6F}" type="presParOf" srcId="{8E5636A8-FFEC-4264-8097-F23CDC8FC5D1}" destId="{FA9C9B7B-B130-4B1A-9C8A-8E7AF615D729}" srcOrd="1" destOrd="0" presId="urn:microsoft.com/office/officeart/2005/8/layout/vList5"/>
    <dgm:cxn modelId="{CB7CC3F2-F582-4C31-95D9-1B8C03AA00F8}" type="presParOf" srcId="{81369A5D-0E54-406A-9689-AECE592EED86}" destId="{9A0EF10F-9576-4027-B678-8F09552DB603}" srcOrd="1" destOrd="0" presId="urn:microsoft.com/office/officeart/2005/8/layout/vList5"/>
    <dgm:cxn modelId="{C89EC776-4AB5-40A9-81C3-D29163FE8BE9}" type="presParOf" srcId="{81369A5D-0E54-406A-9689-AECE592EED86}" destId="{D0B8B98B-0FB1-4953-8641-A778801733D0}" srcOrd="2" destOrd="0" presId="urn:microsoft.com/office/officeart/2005/8/layout/vList5"/>
    <dgm:cxn modelId="{3C4F271C-3009-4764-B210-A8101DF42292}" type="presParOf" srcId="{D0B8B98B-0FB1-4953-8641-A778801733D0}" destId="{53431167-6EB1-4532-BC34-3AC89B1BE3DE}" srcOrd="0" destOrd="0" presId="urn:microsoft.com/office/officeart/2005/8/layout/vList5"/>
    <dgm:cxn modelId="{E5FDA5C1-C966-48D8-BA4E-06EE15FEF5F5}" type="presParOf" srcId="{D0B8B98B-0FB1-4953-8641-A778801733D0}" destId="{AA292D65-D981-47CD-9A16-2EBCAE160529}" srcOrd="1" destOrd="0" presId="urn:microsoft.com/office/officeart/2005/8/layout/vList5"/>
    <dgm:cxn modelId="{BF8C3063-C843-4C23-BB64-9865CACB3710}" type="presParOf" srcId="{81369A5D-0E54-406A-9689-AECE592EED86}" destId="{8494A1EA-BC79-42A5-B0D8-5672690DD784}" srcOrd="3" destOrd="0" presId="urn:microsoft.com/office/officeart/2005/8/layout/vList5"/>
    <dgm:cxn modelId="{A30520DD-154C-488C-80A5-7DC08C0BBBD8}" type="presParOf" srcId="{81369A5D-0E54-406A-9689-AECE592EED86}" destId="{EC5B8F03-B64E-4E9A-AE1B-43913C2620D6}" srcOrd="4" destOrd="0" presId="urn:microsoft.com/office/officeart/2005/8/layout/vList5"/>
    <dgm:cxn modelId="{7EF66177-931F-4A99-81B0-BED6FC97F3E7}" type="presParOf" srcId="{EC5B8F03-B64E-4E9A-AE1B-43913C2620D6}" destId="{2BEFD270-6989-4585-937E-CE828A84E8BA}" srcOrd="0" destOrd="0" presId="urn:microsoft.com/office/officeart/2005/8/layout/vList5"/>
    <dgm:cxn modelId="{7CACD981-73DD-49C8-BEF4-2CD34D564A35}" type="presParOf" srcId="{EC5B8F03-B64E-4E9A-AE1B-43913C2620D6}" destId="{E8AE9A21-FD62-437F-A5DB-C24EEC32ECA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6ABA784-93C8-45AE-83F3-3EE4EFC5ECF1}" type="doc">
      <dgm:prSet loTypeId="urn:microsoft.com/office/officeart/2005/8/layout/bProcess3" loCatId="process" qsTypeId="urn:microsoft.com/office/officeart/2005/8/quickstyle/simple1" qsCatId="simple" csTypeId="urn:microsoft.com/office/officeart/2005/8/colors/accent2_2" csCatId="accent2" phldr="1"/>
      <dgm:spPr/>
      <dgm:t>
        <a:bodyPr/>
        <a:lstStyle/>
        <a:p>
          <a:endParaRPr lang="bg-BG"/>
        </a:p>
      </dgm:t>
    </dgm:pt>
    <dgm:pt modelId="{C185F139-2B17-4A34-8746-7B698F9C29B4}">
      <dgm:prSet phldrT="[Text]"/>
      <dgm:spPr/>
      <dgm:t>
        <a:bodyPr/>
        <a:lstStyle/>
        <a:p>
          <a:r>
            <a:rPr lang="bg-BG" dirty="0"/>
            <a:t>Събиране на материал</a:t>
          </a:r>
        </a:p>
      </dgm:t>
    </dgm:pt>
    <dgm:pt modelId="{9741E486-EF56-48C7-B1DC-B24E80F8338F}" type="parTrans" cxnId="{5A5B973C-2427-49C8-8EFC-EDDE4743DBF5}">
      <dgm:prSet/>
      <dgm:spPr/>
      <dgm:t>
        <a:bodyPr/>
        <a:lstStyle/>
        <a:p>
          <a:endParaRPr lang="bg-BG"/>
        </a:p>
      </dgm:t>
    </dgm:pt>
    <dgm:pt modelId="{083A713D-7679-416C-B5C7-76BA3868E83B}" type="sibTrans" cxnId="{5A5B973C-2427-49C8-8EFC-EDDE4743DBF5}">
      <dgm:prSet/>
      <dgm:spPr/>
      <dgm:t>
        <a:bodyPr/>
        <a:lstStyle/>
        <a:p>
          <a:endParaRPr lang="bg-BG"/>
        </a:p>
      </dgm:t>
    </dgm:pt>
    <dgm:pt modelId="{35D347A9-A2A0-44C7-BADB-BB595871E2C1}">
      <dgm:prSet phldrT="[Text]"/>
      <dgm:spPr/>
      <dgm:t>
        <a:bodyPr/>
        <a:lstStyle/>
        <a:p>
          <a:r>
            <a:rPr lang="bg-BG" dirty="0"/>
            <a:t>Размер на материала</a:t>
          </a:r>
        </a:p>
      </dgm:t>
    </dgm:pt>
    <dgm:pt modelId="{A7E40DA6-C96B-4CA8-84E2-24FA6BE2AF82}" type="parTrans" cxnId="{4B98225B-7BF6-4E16-8C5F-99E4967AC69C}">
      <dgm:prSet/>
      <dgm:spPr/>
      <dgm:t>
        <a:bodyPr/>
        <a:lstStyle/>
        <a:p>
          <a:endParaRPr lang="bg-BG"/>
        </a:p>
      </dgm:t>
    </dgm:pt>
    <dgm:pt modelId="{09DCE6B8-5AB1-4FFF-868A-D4349EE4C8D5}" type="sibTrans" cxnId="{4B98225B-7BF6-4E16-8C5F-99E4967AC69C}">
      <dgm:prSet/>
      <dgm:spPr/>
      <dgm:t>
        <a:bodyPr/>
        <a:lstStyle/>
        <a:p>
          <a:endParaRPr lang="bg-BG"/>
        </a:p>
      </dgm:t>
    </dgm:pt>
    <dgm:pt modelId="{35BADF1B-29F8-4414-A26B-84D403E54991}">
      <dgm:prSet phldrT="[Text]"/>
      <dgm:spPr/>
      <dgm:t>
        <a:bodyPr/>
        <a:lstStyle/>
        <a:p>
          <a:r>
            <a:rPr lang="bg-BG" dirty="0"/>
            <a:t>Обработка на материала</a:t>
          </a:r>
        </a:p>
      </dgm:t>
    </dgm:pt>
    <dgm:pt modelId="{CE053B63-2912-4421-BA76-15B1A28C7409}" type="parTrans" cxnId="{50C2DECC-2D01-4D2E-A6AD-28BA51AB6EF1}">
      <dgm:prSet/>
      <dgm:spPr/>
      <dgm:t>
        <a:bodyPr/>
        <a:lstStyle/>
        <a:p>
          <a:endParaRPr lang="bg-BG"/>
        </a:p>
      </dgm:t>
    </dgm:pt>
    <dgm:pt modelId="{A8FC0261-71DB-4C29-B902-F74FB410D4E3}" type="sibTrans" cxnId="{50C2DECC-2D01-4D2E-A6AD-28BA51AB6EF1}">
      <dgm:prSet/>
      <dgm:spPr/>
      <dgm:t>
        <a:bodyPr/>
        <a:lstStyle/>
        <a:p>
          <a:endParaRPr lang="bg-BG"/>
        </a:p>
      </dgm:t>
    </dgm:pt>
    <dgm:pt modelId="{A9450F58-CA56-4740-AB2D-ED39286B12EE}">
      <dgm:prSet phldrT="[Text]"/>
      <dgm:spPr/>
      <dgm:t>
        <a:bodyPr/>
        <a:lstStyle/>
        <a:p>
          <a:r>
            <a:rPr lang="bg-BG" dirty="0"/>
            <a:t>Дехидратация</a:t>
          </a:r>
        </a:p>
      </dgm:t>
    </dgm:pt>
    <dgm:pt modelId="{22BFD77A-82DF-40FB-AB10-A1B96DAEFCB6}" type="parTrans" cxnId="{5E470F5A-8BD1-48BF-AA8E-88F082A77B63}">
      <dgm:prSet/>
      <dgm:spPr/>
      <dgm:t>
        <a:bodyPr/>
        <a:lstStyle/>
        <a:p>
          <a:endParaRPr lang="bg-BG"/>
        </a:p>
      </dgm:t>
    </dgm:pt>
    <dgm:pt modelId="{84647BFD-7174-4412-8FDB-EE4E1A71BC67}" type="sibTrans" cxnId="{5E470F5A-8BD1-48BF-AA8E-88F082A77B63}">
      <dgm:prSet/>
      <dgm:spPr/>
      <dgm:t>
        <a:bodyPr/>
        <a:lstStyle/>
        <a:p>
          <a:endParaRPr lang="bg-BG"/>
        </a:p>
      </dgm:t>
    </dgm:pt>
    <dgm:pt modelId="{17051DDF-4DAB-4E56-83C2-D200590D3E65}">
      <dgm:prSet phldrT="[Text]"/>
      <dgm:spPr/>
      <dgm:t>
        <a:bodyPr/>
        <a:lstStyle/>
        <a:p>
          <a:r>
            <a:rPr lang="bg-BG" dirty="0"/>
            <a:t>Интерпретация</a:t>
          </a:r>
        </a:p>
      </dgm:t>
    </dgm:pt>
    <dgm:pt modelId="{06AA7DDD-303B-4F7E-B660-338BE99EE356}" type="parTrans" cxnId="{DAE9D8CF-C2F6-4419-BC2C-4ED852110BF5}">
      <dgm:prSet/>
      <dgm:spPr/>
      <dgm:t>
        <a:bodyPr/>
        <a:lstStyle/>
        <a:p>
          <a:endParaRPr lang="bg-BG"/>
        </a:p>
      </dgm:t>
    </dgm:pt>
    <dgm:pt modelId="{7036BFEA-5D1B-41D7-AE3B-134F55330632}" type="sibTrans" cxnId="{DAE9D8CF-C2F6-4419-BC2C-4ED852110BF5}">
      <dgm:prSet/>
      <dgm:spPr/>
      <dgm:t>
        <a:bodyPr/>
        <a:lstStyle/>
        <a:p>
          <a:endParaRPr lang="bg-BG"/>
        </a:p>
      </dgm:t>
    </dgm:pt>
    <dgm:pt modelId="{82E8129D-0D8A-4BA6-BBB3-21A8CE0EA100}">
      <dgm:prSet phldrT="[Text]" phldr="1"/>
      <dgm:spPr/>
      <dgm:t>
        <a:bodyPr/>
        <a:lstStyle/>
        <a:p>
          <a:endParaRPr lang="bg-BG" dirty="0"/>
        </a:p>
      </dgm:t>
    </dgm:pt>
    <dgm:pt modelId="{5EAA2F48-4D63-4916-9556-A051B3CF3E4F}" type="parTrans" cxnId="{4D090EEA-FDC6-4109-8D26-0BEA8A447545}">
      <dgm:prSet/>
      <dgm:spPr/>
      <dgm:t>
        <a:bodyPr/>
        <a:lstStyle/>
        <a:p>
          <a:endParaRPr lang="bg-BG"/>
        </a:p>
      </dgm:t>
    </dgm:pt>
    <dgm:pt modelId="{9FFECF14-D4B8-4F82-91E3-7EC13A05F984}" type="sibTrans" cxnId="{4D090EEA-FDC6-4109-8D26-0BEA8A447545}">
      <dgm:prSet/>
      <dgm:spPr/>
      <dgm:t>
        <a:bodyPr/>
        <a:lstStyle/>
        <a:p>
          <a:endParaRPr lang="bg-BG"/>
        </a:p>
      </dgm:t>
    </dgm:pt>
    <dgm:pt modelId="{95004FA3-F683-4C6B-84B7-8C99468F5BD3}">
      <dgm:prSet phldrT="[Text]" phldr="1"/>
      <dgm:spPr/>
      <dgm:t>
        <a:bodyPr/>
        <a:lstStyle/>
        <a:p>
          <a:endParaRPr lang="bg-BG" dirty="0"/>
        </a:p>
      </dgm:t>
    </dgm:pt>
    <dgm:pt modelId="{A24DABF9-94C7-4819-BE7E-D2EB66658B7B}" type="parTrans" cxnId="{ED1C6423-AE32-49A2-AA18-30F11D4AA24A}">
      <dgm:prSet/>
      <dgm:spPr/>
      <dgm:t>
        <a:bodyPr/>
        <a:lstStyle/>
        <a:p>
          <a:endParaRPr lang="bg-BG"/>
        </a:p>
      </dgm:t>
    </dgm:pt>
    <dgm:pt modelId="{C2E1601F-A411-486B-8F33-8DDD9EBF8DD3}" type="sibTrans" cxnId="{ED1C6423-AE32-49A2-AA18-30F11D4AA24A}">
      <dgm:prSet/>
      <dgm:spPr/>
      <dgm:t>
        <a:bodyPr/>
        <a:lstStyle/>
        <a:p>
          <a:endParaRPr lang="bg-BG"/>
        </a:p>
      </dgm:t>
    </dgm:pt>
    <dgm:pt modelId="{7DB038C7-F77E-42B3-BAF7-7A596C01C081}">
      <dgm:prSet phldrT="[Text]"/>
      <dgm:spPr/>
      <dgm:t>
        <a:bodyPr/>
        <a:lstStyle/>
        <a:p>
          <a:r>
            <a:rPr lang="bg-BG" dirty="0"/>
            <a:t>Време на студена исхемия</a:t>
          </a:r>
        </a:p>
      </dgm:t>
    </dgm:pt>
    <dgm:pt modelId="{C0E41E13-E9A4-475B-B100-1291290E7C0F}" type="parTrans" cxnId="{7D15A188-AC7E-4F46-BA25-AE8E08C77CFD}">
      <dgm:prSet/>
      <dgm:spPr/>
      <dgm:t>
        <a:bodyPr/>
        <a:lstStyle/>
        <a:p>
          <a:endParaRPr lang="bg-BG"/>
        </a:p>
      </dgm:t>
    </dgm:pt>
    <dgm:pt modelId="{3C934F9B-998B-4215-B6B9-536E1F9677CB}" type="sibTrans" cxnId="{7D15A188-AC7E-4F46-BA25-AE8E08C77CFD}">
      <dgm:prSet/>
      <dgm:spPr/>
      <dgm:t>
        <a:bodyPr/>
        <a:lstStyle/>
        <a:p>
          <a:endParaRPr lang="bg-BG"/>
        </a:p>
      </dgm:t>
    </dgm:pt>
    <dgm:pt modelId="{E31B192B-2D1B-4023-8575-D2073EE3C6D1}">
      <dgm:prSet phldrT="[Text]"/>
      <dgm:spPr/>
      <dgm:t>
        <a:bodyPr/>
        <a:lstStyle/>
        <a:p>
          <a:r>
            <a:rPr lang="bg-BG" dirty="0"/>
            <a:t>Време на фиксация</a:t>
          </a:r>
        </a:p>
      </dgm:t>
    </dgm:pt>
    <dgm:pt modelId="{32A889F0-4B29-4173-9702-1D1260575F18}" type="parTrans" cxnId="{46833D8F-FB39-4F15-AED9-E957CA1D6088}">
      <dgm:prSet/>
      <dgm:spPr/>
      <dgm:t>
        <a:bodyPr/>
        <a:lstStyle/>
        <a:p>
          <a:endParaRPr lang="bg-BG"/>
        </a:p>
      </dgm:t>
    </dgm:pt>
    <dgm:pt modelId="{6DE6B1CF-9F4C-4C62-9B29-BBB457A1DCDC}" type="sibTrans" cxnId="{46833D8F-FB39-4F15-AED9-E957CA1D6088}">
      <dgm:prSet/>
      <dgm:spPr/>
      <dgm:t>
        <a:bodyPr/>
        <a:lstStyle/>
        <a:p>
          <a:endParaRPr lang="bg-BG"/>
        </a:p>
      </dgm:t>
    </dgm:pt>
    <dgm:pt modelId="{7A16C627-F19B-4CC9-A011-E77B0388705F}">
      <dgm:prSet phldrT="[Text]"/>
      <dgm:spPr/>
      <dgm:t>
        <a:bodyPr/>
        <a:lstStyle/>
        <a:p>
          <a:r>
            <a:rPr lang="bg-BG" dirty="0"/>
            <a:t>Количество фиксатор</a:t>
          </a:r>
        </a:p>
      </dgm:t>
    </dgm:pt>
    <dgm:pt modelId="{959240A6-12A5-48A0-9AC2-EB3D078A9A51}" type="parTrans" cxnId="{6AEF7C14-8AF6-4E7F-B4DB-79D8683F7C75}">
      <dgm:prSet/>
      <dgm:spPr/>
      <dgm:t>
        <a:bodyPr/>
        <a:lstStyle/>
        <a:p>
          <a:endParaRPr lang="bg-BG"/>
        </a:p>
      </dgm:t>
    </dgm:pt>
    <dgm:pt modelId="{BE21C30F-EF16-411C-BCF2-A89B292AD9F1}" type="sibTrans" cxnId="{6AEF7C14-8AF6-4E7F-B4DB-79D8683F7C75}">
      <dgm:prSet/>
      <dgm:spPr/>
      <dgm:t>
        <a:bodyPr/>
        <a:lstStyle/>
        <a:p>
          <a:endParaRPr lang="bg-BG"/>
        </a:p>
      </dgm:t>
    </dgm:pt>
    <dgm:pt modelId="{50A5FEA2-2816-4D1D-A8A6-5CAEF6732E25}">
      <dgm:prSet phldrT="[Text]"/>
      <dgm:spPr/>
      <dgm:t>
        <a:bodyPr/>
        <a:lstStyle/>
        <a:p>
          <a:r>
            <a:rPr lang="bg-BG" dirty="0"/>
            <a:t>Ориентация</a:t>
          </a:r>
        </a:p>
      </dgm:t>
    </dgm:pt>
    <dgm:pt modelId="{92CEE051-1B82-437A-96A7-6D82CC663D8C}" type="parTrans" cxnId="{F572F85A-6349-4925-8451-552DEF79E870}">
      <dgm:prSet/>
      <dgm:spPr/>
      <dgm:t>
        <a:bodyPr/>
        <a:lstStyle/>
        <a:p>
          <a:endParaRPr lang="bg-BG"/>
        </a:p>
      </dgm:t>
    </dgm:pt>
    <dgm:pt modelId="{5B455802-0D84-46B6-8501-DE0E8F617D06}" type="sibTrans" cxnId="{F572F85A-6349-4925-8451-552DEF79E870}">
      <dgm:prSet/>
      <dgm:spPr/>
      <dgm:t>
        <a:bodyPr/>
        <a:lstStyle/>
        <a:p>
          <a:endParaRPr lang="bg-BG"/>
        </a:p>
      </dgm:t>
    </dgm:pt>
    <dgm:pt modelId="{0891B6D9-F172-4511-980C-BF5FBA912735}">
      <dgm:prSet phldrT="[Text]"/>
      <dgm:spPr/>
      <dgm:t>
        <a:bodyPr/>
        <a:lstStyle/>
        <a:p>
          <a:r>
            <a:rPr lang="bg-BG" dirty="0"/>
            <a:t>Дебелина на материала</a:t>
          </a:r>
        </a:p>
      </dgm:t>
    </dgm:pt>
    <dgm:pt modelId="{E146AF0A-9B87-4995-A682-FAB0A99BBE85}" type="parTrans" cxnId="{602CA458-C318-47BF-928A-96BC7B111DB9}">
      <dgm:prSet/>
      <dgm:spPr/>
      <dgm:t>
        <a:bodyPr/>
        <a:lstStyle/>
        <a:p>
          <a:endParaRPr lang="bg-BG"/>
        </a:p>
      </dgm:t>
    </dgm:pt>
    <dgm:pt modelId="{577D8AF6-3838-4EF7-A8E6-6150A2CCCC94}" type="sibTrans" cxnId="{602CA458-C318-47BF-928A-96BC7B111DB9}">
      <dgm:prSet/>
      <dgm:spPr/>
      <dgm:t>
        <a:bodyPr/>
        <a:lstStyle/>
        <a:p>
          <a:endParaRPr lang="bg-BG"/>
        </a:p>
      </dgm:t>
    </dgm:pt>
    <dgm:pt modelId="{C24C78FE-E306-4CBA-9826-E2D5BA8F43DD}">
      <dgm:prSet phldrT="[Text]"/>
      <dgm:spPr/>
      <dgm:t>
        <a:bodyPr/>
        <a:lstStyle/>
        <a:p>
          <a:r>
            <a:rPr lang="bg-BG" dirty="0"/>
            <a:t>Реактиви</a:t>
          </a:r>
        </a:p>
      </dgm:t>
    </dgm:pt>
    <dgm:pt modelId="{EBE51D5D-63EB-461A-9C84-75689FFD3E92}" type="parTrans" cxnId="{8AA11926-23D8-42EF-9F37-018A5D6613A3}">
      <dgm:prSet/>
      <dgm:spPr/>
      <dgm:t>
        <a:bodyPr/>
        <a:lstStyle/>
        <a:p>
          <a:endParaRPr lang="bg-BG"/>
        </a:p>
      </dgm:t>
    </dgm:pt>
    <dgm:pt modelId="{24878A5B-1623-4257-9FFB-AD5D5EAD15EC}" type="sibTrans" cxnId="{8AA11926-23D8-42EF-9F37-018A5D6613A3}">
      <dgm:prSet/>
      <dgm:spPr/>
      <dgm:t>
        <a:bodyPr/>
        <a:lstStyle/>
        <a:p>
          <a:endParaRPr lang="bg-BG"/>
        </a:p>
      </dgm:t>
    </dgm:pt>
    <dgm:pt modelId="{B97FF66B-A5A3-4F63-ABEA-A62FEADD22AD}">
      <dgm:prSet/>
      <dgm:spPr/>
      <dgm:t>
        <a:bodyPr/>
        <a:lstStyle/>
        <a:p>
          <a:r>
            <a:rPr lang="bg-BG" dirty="0"/>
            <a:t>Парафинова обработка</a:t>
          </a:r>
        </a:p>
      </dgm:t>
    </dgm:pt>
    <dgm:pt modelId="{EAC8EB80-0EB1-4800-AB68-4165A9F820E8}" type="parTrans" cxnId="{80787C80-1A0B-43D8-8C90-935FD4DF8014}">
      <dgm:prSet/>
      <dgm:spPr/>
      <dgm:t>
        <a:bodyPr/>
        <a:lstStyle/>
        <a:p>
          <a:endParaRPr lang="bg-BG"/>
        </a:p>
      </dgm:t>
    </dgm:pt>
    <dgm:pt modelId="{185F363A-E30F-44E6-94A6-EB1FE662E5DD}" type="sibTrans" cxnId="{80787C80-1A0B-43D8-8C90-935FD4DF8014}">
      <dgm:prSet/>
      <dgm:spPr/>
      <dgm:t>
        <a:bodyPr/>
        <a:lstStyle/>
        <a:p>
          <a:endParaRPr lang="bg-BG"/>
        </a:p>
      </dgm:t>
    </dgm:pt>
    <dgm:pt modelId="{34EF2F90-834C-4559-9308-34CC4524F0C6}">
      <dgm:prSet/>
      <dgm:spPr/>
      <dgm:t>
        <a:bodyPr/>
        <a:lstStyle/>
        <a:p>
          <a:r>
            <a:rPr lang="bg-BG" dirty="0"/>
            <a:t>Дебелина на среза</a:t>
          </a:r>
        </a:p>
      </dgm:t>
    </dgm:pt>
    <dgm:pt modelId="{B74DD77D-5678-499C-8FA5-319D44FA6D5B}" type="parTrans" cxnId="{C7E427B2-802D-4FA4-A36E-AF6459C9030F}">
      <dgm:prSet/>
      <dgm:spPr/>
      <dgm:t>
        <a:bodyPr/>
        <a:lstStyle/>
        <a:p>
          <a:endParaRPr lang="bg-BG"/>
        </a:p>
      </dgm:t>
    </dgm:pt>
    <dgm:pt modelId="{EE0C1E53-4FBF-40BE-A863-5112B85AF44C}" type="sibTrans" cxnId="{C7E427B2-802D-4FA4-A36E-AF6459C9030F}">
      <dgm:prSet/>
      <dgm:spPr/>
      <dgm:t>
        <a:bodyPr/>
        <a:lstStyle/>
        <a:p>
          <a:endParaRPr lang="bg-BG"/>
        </a:p>
      </dgm:t>
    </dgm:pt>
    <dgm:pt modelId="{EB873AA7-A85C-4FAE-A8D3-F264C3921984}">
      <dgm:prSet/>
      <dgm:spPr/>
      <dgm:t>
        <a:bodyPr/>
        <a:lstStyle/>
        <a:p>
          <a:r>
            <a:rPr lang="bg-BG" dirty="0"/>
            <a:t>Артефакти</a:t>
          </a:r>
        </a:p>
      </dgm:t>
    </dgm:pt>
    <dgm:pt modelId="{9D80A179-7261-4F8F-895B-757BF3F9773E}" type="parTrans" cxnId="{8F073782-CDB4-4435-B247-EB394915ED6E}">
      <dgm:prSet/>
      <dgm:spPr/>
      <dgm:t>
        <a:bodyPr/>
        <a:lstStyle/>
        <a:p>
          <a:endParaRPr lang="bg-BG"/>
        </a:p>
      </dgm:t>
    </dgm:pt>
    <dgm:pt modelId="{047B8EDA-6BC4-4448-83B3-039212A69313}" type="sibTrans" cxnId="{8F073782-CDB4-4435-B247-EB394915ED6E}">
      <dgm:prSet/>
      <dgm:spPr/>
      <dgm:t>
        <a:bodyPr/>
        <a:lstStyle/>
        <a:p>
          <a:endParaRPr lang="bg-BG"/>
        </a:p>
      </dgm:t>
    </dgm:pt>
    <dgm:pt modelId="{220D1246-56E0-4E0E-BA4F-08C3DAFE6AFA}">
      <dgm:prSet/>
      <dgm:spPr/>
      <dgm:t>
        <a:bodyPr/>
        <a:lstStyle/>
        <a:p>
          <a:r>
            <a:rPr lang="bg-BG" dirty="0"/>
            <a:t>Имунохистохимия</a:t>
          </a:r>
        </a:p>
      </dgm:t>
    </dgm:pt>
    <dgm:pt modelId="{02011B05-2EF3-4A34-870A-8DAE0E39940E}" type="parTrans" cxnId="{A7B19036-AC0B-44F2-953C-C822B7ADD15A}">
      <dgm:prSet/>
      <dgm:spPr/>
      <dgm:t>
        <a:bodyPr/>
        <a:lstStyle/>
        <a:p>
          <a:endParaRPr lang="bg-BG"/>
        </a:p>
      </dgm:t>
    </dgm:pt>
    <dgm:pt modelId="{3BD94143-AFA4-4CF6-AC73-B0330F536AD0}" type="sibTrans" cxnId="{A7B19036-AC0B-44F2-953C-C822B7ADD15A}">
      <dgm:prSet/>
      <dgm:spPr/>
      <dgm:t>
        <a:bodyPr/>
        <a:lstStyle/>
        <a:p>
          <a:endParaRPr lang="bg-BG"/>
        </a:p>
      </dgm:t>
    </dgm:pt>
    <dgm:pt modelId="{AFC4BB79-2F2C-4134-B6CB-3C8B86933E30}">
      <dgm:prSet/>
      <dgm:spPr/>
      <dgm:t>
        <a:bodyPr/>
        <a:lstStyle/>
        <a:p>
          <a:r>
            <a:rPr lang="bg-BG" dirty="0"/>
            <a:t>Антитяло</a:t>
          </a:r>
        </a:p>
      </dgm:t>
    </dgm:pt>
    <dgm:pt modelId="{161BB5BC-F8F4-488B-8759-7092CA72CC73}" type="parTrans" cxnId="{F543562B-ED9E-4041-B2A5-DDAFFC8364D3}">
      <dgm:prSet/>
      <dgm:spPr/>
      <dgm:t>
        <a:bodyPr/>
        <a:lstStyle/>
        <a:p>
          <a:endParaRPr lang="bg-BG"/>
        </a:p>
      </dgm:t>
    </dgm:pt>
    <dgm:pt modelId="{B511A7FB-45B4-43CA-B0E9-BEDBD8060FF1}" type="sibTrans" cxnId="{F543562B-ED9E-4041-B2A5-DDAFFC8364D3}">
      <dgm:prSet/>
      <dgm:spPr/>
      <dgm:t>
        <a:bodyPr/>
        <a:lstStyle/>
        <a:p>
          <a:endParaRPr lang="bg-BG"/>
        </a:p>
      </dgm:t>
    </dgm:pt>
    <dgm:pt modelId="{0B117E33-EF0A-4953-AACC-6800F678A277}">
      <dgm:prSet/>
      <dgm:spPr/>
      <dgm:t>
        <a:bodyPr/>
        <a:lstStyle/>
        <a:p>
          <a:r>
            <a:rPr lang="bg-BG" dirty="0"/>
            <a:t>Платформа</a:t>
          </a:r>
        </a:p>
      </dgm:t>
    </dgm:pt>
    <dgm:pt modelId="{EC0AD31A-45E0-49F1-B8B9-BF3223D222DF}" type="parTrans" cxnId="{6E621928-C216-4654-BD59-28269B9E739A}">
      <dgm:prSet/>
      <dgm:spPr/>
      <dgm:t>
        <a:bodyPr/>
        <a:lstStyle/>
        <a:p>
          <a:endParaRPr lang="bg-BG"/>
        </a:p>
      </dgm:t>
    </dgm:pt>
    <dgm:pt modelId="{A3753FE8-7554-41D8-88E3-7EE0EDD70BC5}" type="sibTrans" cxnId="{6E621928-C216-4654-BD59-28269B9E739A}">
      <dgm:prSet/>
      <dgm:spPr/>
      <dgm:t>
        <a:bodyPr/>
        <a:lstStyle/>
        <a:p>
          <a:endParaRPr lang="bg-BG"/>
        </a:p>
      </dgm:t>
    </dgm:pt>
    <dgm:pt modelId="{FE8A401E-0105-4857-B301-E39D6E6346E0}">
      <dgm:prSet/>
      <dgm:spPr/>
      <dgm:t>
        <a:bodyPr/>
        <a:lstStyle/>
        <a:p>
          <a:r>
            <a:rPr lang="bg-BG" dirty="0"/>
            <a:t>Протокол</a:t>
          </a:r>
        </a:p>
      </dgm:t>
    </dgm:pt>
    <dgm:pt modelId="{351CDFF9-7235-4EC3-A807-2BC6923D7BF1}" type="parTrans" cxnId="{B329062E-A468-4B21-A16D-DC78FCC37481}">
      <dgm:prSet/>
      <dgm:spPr/>
      <dgm:t>
        <a:bodyPr/>
        <a:lstStyle/>
        <a:p>
          <a:endParaRPr lang="bg-BG"/>
        </a:p>
      </dgm:t>
    </dgm:pt>
    <dgm:pt modelId="{77BDE830-0406-4D43-8FBA-82E6FA42F322}" type="sibTrans" cxnId="{B329062E-A468-4B21-A16D-DC78FCC37481}">
      <dgm:prSet/>
      <dgm:spPr/>
      <dgm:t>
        <a:bodyPr/>
        <a:lstStyle/>
        <a:p>
          <a:endParaRPr lang="bg-BG"/>
        </a:p>
      </dgm:t>
    </dgm:pt>
    <dgm:pt modelId="{EAD9C87A-6BD3-4B23-B973-B4BAF2483032}">
      <dgm:prSet/>
      <dgm:spPr/>
      <dgm:t>
        <a:bodyPr/>
        <a:lstStyle/>
        <a:p>
          <a:r>
            <a:rPr lang="bg-BG" dirty="0"/>
            <a:t>Рактиви</a:t>
          </a:r>
        </a:p>
      </dgm:t>
    </dgm:pt>
    <dgm:pt modelId="{49ABB7BD-16DB-47D1-BFB4-58200A8EAA01}" type="parTrans" cxnId="{09C43F5E-6CFB-4F93-9DA1-B1E80469E85A}">
      <dgm:prSet/>
      <dgm:spPr/>
      <dgm:t>
        <a:bodyPr/>
        <a:lstStyle/>
        <a:p>
          <a:endParaRPr lang="bg-BG"/>
        </a:p>
      </dgm:t>
    </dgm:pt>
    <dgm:pt modelId="{0EE2ABE3-7E93-49D7-B9EB-22E809838E29}" type="sibTrans" cxnId="{09C43F5E-6CFB-4F93-9DA1-B1E80469E85A}">
      <dgm:prSet/>
      <dgm:spPr/>
      <dgm:t>
        <a:bodyPr/>
        <a:lstStyle/>
        <a:p>
          <a:endParaRPr lang="bg-BG"/>
        </a:p>
      </dgm:t>
    </dgm:pt>
    <dgm:pt modelId="{9FA087F8-21C2-4C25-B3D6-EAC43E78D82F}">
      <dgm:prSet/>
      <dgm:spPr/>
      <dgm:t>
        <a:bodyPr/>
        <a:lstStyle/>
        <a:p>
          <a:r>
            <a:rPr lang="bg-BG" dirty="0"/>
            <a:t>Контроли</a:t>
          </a:r>
        </a:p>
      </dgm:t>
    </dgm:pt>
    <dgm:pt modelId="{43052677-AA02-43EB-81BC-C380978F38B5}" type="parTrans" cxnId="{9072F6F8-A525-47FD-99CA-78D45417F821}">
      <dgm:prSet/>
      <dgm:spPr/>
      <dgm:t>
        <a:bodyPr/>
        <a:lstStyle/>
        <a:p>
          <a:endParaRPr lang="bg-BG"/>
        </a:p>
      </dgm:t>
    </dgm:pt>
    <dgm:pt modelId="{CD05DF7E-9CD8-4087-97BA-EF3C1E7D2F83}" type="sibTrans" cxnId="{9072F6F8-A525-47FD-99CA-78D45417F821}">
      <dgm:prSet/>
      <dgm:spPr/>
      <dgm:t>
        <a:bodyPr/>
        <a:lstStyle/>
        <a:p>
          <a:endParaRPr lang="bg-BG"/>
        </a:p>
      </dgm:t>
    </dgm:pt>
    <dgm:pt modelId="{3CE1139E-DF85-4DF5-8A09-3EBFD38A1142}">
      <dgm:prSet/>
      <dgm:spPr/>
      <dgm:t>
        <a:bodyPr/>
        <a:lstStyle/>
        <a:p>
          <a:r>
            <a:rPr lang="bg-BG" dirty="0"/>
            <a:t>Анализ на ИХХ</a:t>
          </a:r>
        </a:p>
      </dgm:t>
    </dgm:pt>
    <dgm:pt modelId="{1B6B86FF-0BC3-425A-9147-07F65E6F3AC3}" type="parTrans" cxnId="{6FC958C9-281F-45D6-A2FF-85F5B4799600}">
      <dgm:prSet/>
      <dgm:spPr/>
      <dgm:t>
        <a:bodyPr/>
        <a:lstStyle/>
        <a:p>
          <a:endParaRPr lang="bg-BG"/>
        </a:p>
      </dgm:t>
    </dgm:pt>
    <dgm:pt modelId="{FB1BBD03-A17C-4083-8C2C-EE6A7B7C8C7C}" type="sibTrans" cxnId="{6FC958C9-281F-45D6-A2FF-85F5B4799600}">
      <dgm:prSet/>
      <dgm:spPr/>
      <dgm:t>
        <a:bodyPr/>
        <a:lstStyle/>
        <a:p>
          <a:endParaRPr lang="bg-BG"/>
        </a:p>
      </dgm:t>
    </dgm:pt>
    <dgm:pt modelId="{082A9AAF-18E2-4C58-A10D-E238DCD2DC1D}">
      <dgm:prSet/>
      <dgm:spPr/>
      <dgm:t>
        <a:bodyPr/>
        <a:lstStyle/>
        <a:p>
          <a:r>
            <a:rPr lang="bg-BG" dirty="0"/>
            <a:t>Светлинен микроскоп</a:t>
          </a:r>
        </a:p>
      </dgm:t>
    </dgm:pt>
    <dgm:pt modelId="{26F18665-4648-4CC7-B707-281BF1128217}" type="parTrans" cxnId="{3381238B-599D-463F-B1D4-A46D6BFD4ABC}">
      <dgm:prSet/>
      <dgm:spPr/>
      <dgm:t>
        <a:bodyPr/>
        <a:lstStyle/>
        <a:p>
          <a:endParaRPr lang="bg-BG"/>
        </a:p>
      </dgm:t>
    </dgm:pt>
    <dgm:pt modelId="{BAC48096-F93D-459C-B5F9-A6E9F8E1227C}" type="sibTrans" cxnId="{3381238B-599D-463F-B1D4-A46D6BFD4ABC}">
      <dgm:prSet/>
      <dgm:spPr/>
      <dgm:t>
        <a:bodyPr/>
        <a:lstStyle/>
        <a:p>
          <a:endParaRPr lang="bg-BG"/>
        </a:p>
      </dgm:t>
    </dgm:pt>
    <dgm:pt modelId="{F0F3086A-B556-4DEB-8B77-A4C009217EA7}">
      <dgm:prSet/>
      <dgm:spPr/>
      <dgm:t>
        <a:bodyPr/>
        <a:lstStyle/>
        <a:p>
          <a:r>
            <a:rPr lang="bg-BG" dirty="0"/>
            <a:t>Дигитализиране</a:t>
          </a:r>
        </a:p>
      </dgm:t>
    </dgm:pt>
    <dgm:pt modelId="{19561FB5-3CC4-48B5-8057-9A542957FFBB}" type="parTrans" cxnId="{022F228F-8866-4867-AB75-E598567331A5}">
      <dgm:prSet/>
      <dgm:spPr/>
      <dgm:t>
        <a:bodyPr/>
        <a:lstStyle/>
        <a:p>
          <a:endParaRPr lang="bg-BG"/>
        </a:p>
      </dgm:t>
    </dgm:pt>
    <dgm:pt modelId="{9C3F8907-C593-4360-A96F-FA73A7F1C958}" type="sibTrans" cxnId="{022F228F-8866-4867-AB75-E598567331A5}">
      <dgm:prSet/>
      <dgm:spPr/>
      <dgm:t>
        <a:bodyPr/>
        <a:lstStyle/>
        <a:p>
          <a:endParaRPr lang="bg-BG"/>
        </a:p>
      </dgm:t>
    </dgm:pt>
    <dgm:pt modelId="{CF64FE53-0CF4-4C09-B2FA-258BD792808A}">
      <dgm:prSet/>
      <dgm:spPr/>
      <dgm:t>
        <a:bodyPr/>
        <a:lstStyle/>
        <a:p>
          <a:r>
            <a:rPr lang="bg-BG" dirty="0"/>
            <a:t>Протокол</a:t>
          </a:r>
        </a:p>
      </dgm:t>
    </dgm:pt>
    <dgm:pt modelId="{EF11BA3F-9345-47DC-9CDB-A02D5275192C}" type="parTrans" cxnId="{6BFEFC61-C8E5-448D-85BE-6E5A6BF63302}">
      <dgm:prSet/>
      <dgm:spPr/>
      <dgm:t>
        <a:bodyPr/>
        <a:lstStyle/>
        <a:p>
          <a:endParaRPr lang="bg-BG"/>
        </a:p>
      </dgm:t>
    </dgm:pt>
    <dgm:pt modelId="{B6E02947-CB4F-4286-AF4C-81636B63C8B3}" type="sibTrans" cxnId="{6BFEFC61-C8E5-448D-85BE-6E5A6BF63302}">
      <dgm:prSet/>
      <dgm:spPr/>
      <dgm:t>
        <a:bodyPr/>
        <a:lstStyle/>
        <a:p>
          <a:endParaRPr lang="bg-BG"/>
        </a:p>
      </dgm:t>
    </dgm:pt>
    <dgm:pt modelId="{E36C01C4-05E9-4CE8-89C2-4B7EDC3A78B9}">
      <dgm:prSet/>
      <dgm:spPr/>
      <dgm:t>
        <a:bodyPr/>
        <a:lstStyle/>
        <a:p>
          <a:r>
            <a:rPr lang="bg-BG" dirty="0"/>
            <a:t>Качествен</a:t>
          </a:r>
        </a:p>
      </dgm:t>
    </dgm:pt>
    <dgm:pt modelId="{B20A2FD0-203F-4DE0-AE8F-52014AC04410}" type="parTrans" cxnId="{6AA37ABA-56DD-452A-AD34-F9B5C3CECBB6}">
      <dgm:prSet/>
      <dgm:spPr/>
      <dgm:t>
        <a:bodyPr/>
        <a:lstStyle/>
        <a:p>
          <a:endParaRPr lang="bg-BG"/>
        </a:p>
      </dgm:t>
    </dgm:pt>
    <dgm:pt modelId="{04BCB89A-3B06-45E7-9FA3-1A21F329388D}" type="sibTrans" cxnId="{6AA37ABA-56DD-452A-AD34-F9B5C3CECBB6}">
      <dgm:prSet/>
      <dgm:spPr/>
      <dgm:t>
        <a:bodyPr/>
        <a:lstStyle/>
        <a:p>
          <a:endParaRPr lang="bg-BG"/>
        </a:p>
      </dgm:t>
    </dgm:pt>
    <dgm:pt modelId="{C46CFE39-6E26-49CD-9123-632C2A60A31A}">
      <dgm:prSet/>
      <dgm:spPr/>
      <dgm:t>
        <a:bodyPr/>
        <a:lstStyle/>
        <a:p>
          <a:r>
            <a:rPr lang="bg-BG" dirty="0"/>
            <a:t>Количествен </a:t>
          </a:r>
        </a:p>
      </dgm:t>
    </dgm:pt>
    <dgm:pt modelId="{96E16788-66E0-4EE6-BC61-FFDD57A75286}" type="parTrans" cxnId="{85B5C4EF-EA8F-4AE2-9784-F68A1F72F01A}">
      <dgm:prSet/>
      <dgm:spPr/>
      <dgm:t>
        <a:bodyPr/>
        <a:lstStyle/>
        <a:p>
          <a:endParaRPr lang="bg-BG"/>
        </a:p>
      </dgm:t>
    </dgm:pt>
    <dgm:pt modelId="{749B9CAF-20A6-4D7C-8084-D9248732C967}" type="sibTrans" cxnId="{85B5C4EF-EA8F-4AE2-9784-F68A1F72F01A}">
      <dgm:prSet/>
      <dgm:spPr/>
      <dgm:t>
        <a:bodyPr/>
        <a:lstStyle/>
        <a:p>
          <a:endParaRPr lang="bg-BG"/>
        </a:p>
      </dgm:t>
    </dgm:pt>
    <dgm:pt modelId="{D7B25BD9-3BC3-4DAD-8DE8-003D3ADCA5E8}" type="pres">
      <dgm:prSet presAssocID="{56ABA784-93C8-45AE-83F3-3EE4EFC5ECF1}" presName="Name0" presStyleCnt="0">
        <dgm:presLayoutVars>
          <dgm:dir/>
          <dgm:resizeHandles val="exact"/>
        </dgm:presLayoutVars>
      </dgm:prSet>
      <dgm:spPr/>
    </dgm:pt>
    <dgm:pt modelId="{486CE33A-8D1F-476B-9575-8C406A903EA1}" type="pres">
      <dgm:prSet presAssocID="{C185F139-2B17-4A34-8746-7B698F9C29B4}" presName="node" presStyleLbl="node1" presStyleIdx="0" presStyleCnt="6">
        <dgm:presLayoutVars>
          <dgm:bulletEnabled val="1"/>
        </dgm:presLayoutVars>
      </dgm:prSet>
      <dgm:spPr/>
    </dgm:pt>
    <dgm:pt modelId="{E31D04AA-C52E-4F12-B7B6-7C4DB3C994E8}" type="pres">
      <dgm:prSet presAssocID="{083A713D-7679-416C-B5C7-76BA3868E83B}" presName="sibTrans" presStyleLbl="sibTrans1D1" presStyleIdx="0" presStyleCnt="5"/>
      <dgm:spPr/>
    </dgm:pt>
    <dgm:pt modelId="{ECBBDC4D-B913-42E6-9F14-C9BEA4F21B2C}" type="pres">
      <dgm:prSet presAssocID="{083A713D-7679-416C-B5C7-76BA3868E83B}" presName="connectorText" presStyleLbl="sibTrans1D1" presStyleIdx="0" presStyleCnt="5"/>
      <dgm:spPr/>
    </dgm:pt>
    <dgm:pt modelId="{5B2C5E6D-609D-4B74-A770-8D26AD21F8D7}" type="pres">
      <dgm:prSet presAssocID="{35BADF1B-29F8-4414-A26B-84D403E54991}" presName="node" presStyleLbl="node1" presStyleIdx="1" presStyleCnt="6">
        <dgm:presLayoutVars>
          <dgm:bulletEnabled val="1"/>
        </dgm:presLayoutVars>
      </dgm:prSet>
      <dgm:spPr/>
    </dgm:pt>
    <dgm:pt modelId="{82CA7F58-CE7F-4519-887F-A53DC1CAD477}" type="pres">
      <dgm:prSet presAssocID="{A8FC0261-71DB-4C29-B902-F74FB410D4E3}" presName="sibTrans" presStyleLbl="sibTrans1D1" presStyleIdx="1" presStyleCnt="5"/>
      <dgm:spPr/>
    </dgm:pt>
    <dgm:pt modelId="{1FD832BC-89C8-4D51-8551-3DC7B1C179B5}" type="pres">
      <dgm:prSet presAssocID="{A8FC0261-71DB-4C29-B902-F74FB410D4E3}" presName="connectorText" presStyleLbl="sibTrans1D1" presStyleIdx="1" presStyleCnt="5"/>
      <dgm:spPr/>
    </dgm:pt>
    <dgm:pt modelId="{64BC46F9-8335-4D5D-A004-53408E17D715}" type="pres">
      <dgm:prSet presAssocID="{B97FF66B-A5A3-4F63-ABEA-A62FEADD22AD}" presName="node" presStyleLbl="node1" presStyleIdx="2" presStyleCnt="6">
        <dgm:presLayoutVars>
          <dgm:bulletEnabled val="1"/>
        </dgm:presLayoutVars>
      </dgm:prSet>
      <dgm:spPr/>
    </dgm:pt>
    <dgm:pt modelId="{7BC5CE16-D3CA-429D-98F0-F4E8AD43B709}" type="pres">
      <dgm:prSet presAssocID="{185F363A-E30F-44E6-94A6-EB1FE662E5DD}" presName="sibTrans" presStyleLbl="sibTrans1D1" presStyleIdx="2" presStyleCnt="5"/>
      <dgm:spPr/>
    </dgm:pt>
    <dgm:pt modelId="{9178F432-46CE-46D1-AF94-9442BE643C26}" type="pres">
      <dgm:prSet presAssocID="{185F363A-E30F-44E6-94A6-EB1FE662E5DD}" presName="connectorText" presStyleLbl="sibTrans1D1" presStyleIdx="2" presStyleCnt="5"/>
      <dgm:spPr/>
    </dgm:pt>
    <dgm:pt modelId="{98FF2C24-1E25-48A0-9DA7-E678FD0EE7F1}" type="pres">
      <dgm:prSet presAssocID="{220D1246-56E0-4E0E-BA4F-08C3DAFE6AFA}" presName="node" presStyleLbl="node1" presStyleIdx="3" presStyleCnt="6">
        <dgm:presLayoutVars>
          <dgm:bulletEnabled val="1"/>
        </dgm:presLayoutVars>
      </dgm:prSet>
      <dgm:spPr/>
    </dgm:pt>
    <dgm:pt modelId="{69BD6DA5-5FF2-4AB4-8179-9062DB82128E}" type="pres">
      <dgm:prSet presAssocID="{3BD94143-AFA4-4CF6-AC73-B0330F536AD0}" presName="sibTrans" presStyleLbl="sibTrans1D1" presStyleIdx="3" presStyleCnt="5"/>
      <dgm:spPr/>
    </dgm:pt>
    <dgm:pt modelId="{2FFCC37E-CFCB-46E2-9775-7A04AF4A09E1}" type="pres">
      <dgm:prSet presAssocID="{3BD94143-AFA4-4CF6-AC73-B0330F536AD0}" presName="connectorText" presStyleLbl="sibTrans1D1" presStyleIdx="3" presStyleCnt="5"/>
      <dgm:spPr/>
    </dgm:pt>
    <dgm:pt modelId="{AC61E405-A9BE-4428-A500-CAFDE95025DF}" type="pres">
      <dgm:prSet presAssocID="{3CE1139E-DF85-4DF5-8A09-3EBFD38A1142}" presName="node" presStyleLbl="node1" presStyleIdx="4" presStyleCnt="6">
        <dgm:presLayoutVars>
          <dgm:bulletEnabled val="1"/>
        </dgm:presLayoutVars>
      </dgm:prSet>
      <dgm:spPr/>
    </dgm:pt>
    <dgm:pt modelId="{A892DA47-ED4A-4367-B9B8-507622729D93}" type="pres">
      <dgm:prSet presAssocID="{FB1BBD03-A17C-4083-8C2C-EE6A7B7C8C7C}" presName="sibTrans" presStyleLbl="sibTrans1D1" presStyleIdx="4" presStyleCnt="5"/>
      <dgm:spPr/>
    </dgm:pt>
    <dgm:pt modelId="{9590704D-B632-4158-947C-831C667D8A59}" type="pres">
      <dgm:prSet presAssocID="{FB1BBD03-A17C-4083-8C2C-EE6A7B7C8C7C}" presName="connectorText" presStyleLbl="sibTrans1D1" presStyleIdx="4" presStyleCnt="5"/>
      <dgm:spPr/>
    </dgm:pt>
    <dgm:pt modelId="{B83EE794-37EB-4F8E-9FC3-89372836C52E}" type="pres">
      <dgm:prSet presAssocID="{17051DDF-4DAB-4E56-83C2-D200590D3E65}" presName="node" presStyleLbl="node1" presStyleIdx="5" presStyleCnt="6">
        <dgm:presLayoutVars>
          <dgm:bulletEnabled val="1"/>
        </dgm:presLayoutVars>
      </dgm:prSet>
      <dgm:spPr/>
    </dgm:pt>
  </dgm:ptLst>
  <dgm:cxnLst>
    <dgm:cxn modelId="{6AEF7C14-8AF6-4E7F-B4DB-79D8683F7C75}" srcId="{C185F139-2B17-4A34-8746-7B698F9C29B4}" destId="{7A16C627-F19B-4CC9-A011-E77B0388705F}" srcOrd="3" destOrd="0" parTransId="{959240A6-12A5-48A0-9AC2-EB3D078A9A51}" sibTransId="{BE21C30F-EF16-411C-BCF2-A89B292AD9F1}"/>
    <dgm:cxn modelId="{C332DE19-BB71-4DFF-A910-D3BA20ADEC36}" type="presOf" srcId="{A8FC0261-71DB-4C29-B902-F74FB410D4E3}" destId="{1FD832BC-89C8-4D51-8551-3DC7B1C179B5}" srcOrd="1" destOrd="0" presId="urn:microsoft.com/office/officeart/2005/8/layout/bProcess3"/>
    <dgm:cxn modelId="{ED1C6423-AE32-49A2-AA18-30F11D4AA24A}" srcId="{17051DDF-4DAB-4E56-83C2-D200590D3E65}" destId="{95004FA3-F683-4C6B-84B7-8C99468F5BD3}" srcOrd="1" destOrd="0" parTransId="{A24DABF9-94C7-4819-BE7E-D2EB66658B7B}" sibTransId="{C2E1601F-A411-486B-8F33-8DDD9EBF8DD3}"/>
    <dgm:cxn modelId="{8AA11926-23D8-42EF-9F37-018A5D6613A3}" srcId="{35BADF1B-29F8-4414-A26B-84D403E54991}" destId="{C24C78FE-E306-4CBA-9826-E2D5BA8F43DD}" srcOrd="3" destOrd="0" parTransId="{EBE51D5D-63EB-461A-9C84-75689FFD3E92}" sibTransId="{24878A5B-1623-4257-9FFB-AD5D5EAD15EC}"/>
    <dgm:cxn modelId="{5AF79426-7D9C-4134-AD62-CEB91BC0E580}" type="presOf" srcId="{50A5FEA2-2816-4D1D-A8A6-5CAEF6732E25}" destId="{5B2C5E6D-609D-4B74-A770-8D26AD21F8D7}" srcOrd="0" destOrd="2" presId="urn:microsoft.com/office/officeart/2005/8/layout/bProcess3"/>
    <dgm:cxn modelId="{6E621928-C216-4654-BD59-28269B9E739A}" srcId="{220D1246-56E0-4E0E-BA4F-08C3DAFE6AFA}" destId="{0B117E33-EF0A-4953-AACC-6800F678A277}" srcOrd="1" destOrd="0" parTransId="{EC0AD31A-45E0-49F1-B8B9-BF3223D222DF}" sibTransId="{A3753FE8-7554-41D8-88E3-7EE0EDD70BC5}"/>
    <dgm:cxn modelId="{48A6C628-34CF-490C-BC36-879BB818E937}" type="presOf" srcId="{0B117E33-EF0A-4953-AACC-6800F678A277}" destId="{98FF2C24-1E25-48A0-9DA7-E678FD0EE7F1}" srcOrd="0" destOrd="2" presId="urn:microsoft.com/office/officeart/2005/8/layout/bProcess3"/>
    <dgm:cxn modelId="{F543562B-ED9E-4041-B2A5-DDAFFC8364D3}" srcId="{220D1246-56E0-4E0E-BA4F-08C3DAFE6AFA}" destId="{AFC4BB79-2F2C-4134-B6CB-3C8B86933E30}" srcOrd="0" destOrd="0" parTransId="{161BB5BC-F8F4-488B-8759-7092CA72CC73}" sibTransId="{B511A7FB-45B4-43CA-B0E9-BEDBD8060FF1}"/>
    <dgm:cxn modelId="{B329062E-A468-4B21-A16D-DC78FCC37481}" srcId="{220D1246-56E0-4E0E-BA4F-08C3DAFE6AFA}" destId="{FE8A401E-0105-4857-B301-E39D6E6346E0}" srcOrd="2" destOrd="0" parTransId="{351CDFF9-7235-4EC3-A807-2BC6923D7BF1}" sibTransId="{77BDE830-0406-4D43-8FBA-82E6FA42F322}"/>
    <dgm:cxn modelId="{5EB60733-9919-4F25-B949-3CE054A6851D}" type="presOf" srcId="{EAD9C87A-6BD3-4B23-B973-B4BAF2483032}" destId="{98FF2C24-1E25-48A0-9DA7-E678FD0EE7F1}" srcOrd="0" destOrd="4" presId="urn:microsoft.com/office/officeart/2005/8/layout/bProcess3"/>
    <dgm:cxn modelId="{A7B19036-AC0B-44F2-953C-C822B7ADD15A}" srcId="{56ABA784-93C8-45AE-83F3-3EE4EFC5ECF1}" destId="{220D1246-56E0-4E0E-BA4F-08C3DAFE6AFA}" srcOrd="3" destOrd="0" parTransId="{02011B05-2EF3-4A34-870A-8DAE0E39940E}" sibTransId="{3BD94143-AFA4-4CF6-AC73-B0330F536AD0}"/>
    <dgm:cxn modelId="{7D7DE237-4548-4229-A459-034EC1C28996}" type="presOf" srcId="{A8FC0261-71DB-4C29-B902-F74FB410D4E3}" destId="{82CA7F58-CE7F-4519-887F-A53DC1CAD477}" srcOrd="0" destOrd="0" presId="urn:microsoft.com/office/officeart/2005/8/layout/bProcess3"/>
    <dgm:cxn modelId="{5A5B973C-2427-49C8-8EFC-EDDE4743DBF5}" srcId="{56ABA784-93C8-45AE-83F3-3EE4EFC5ECF1}" destId="{C185F139-2B17-4A34-8746-7B698F9C29B4}" srcOrd="0" destOrd="0" parTransId="{9741E486-EF56-48C7-B1DC-B24E80F8338F}" sibTransId="{083A713D-7679-416C-B5C7-76BA3868E83B}"/>
    <dgm:cxn modelId="{C67D0A3F-E104-4452-B8F0-8B640DDB6D85}" type="presOf" srcId="{FB1BBD03-A17C-4083-8C2C-EE6A7B7C8C7C}" destId="{A892DA47-ED4A-4367-B9B8-507622729D93}" srcOrd="0" destOrd="0" presId="urn:microsoft.com/office/officeart/2005/8/layout/bProcess3"/>
    <dgm:cxn modelId="{4B98225B-7BF6-4E16-8C5F-99E4967AC69C}" srcId="{C185F139-2B17-4A34-8746-7B698F9C29B4}" destId="{35D347A9-A2A0-44C7-BADB-BB595871E2C1}" srcOrd="0" destOrd="0" parTransId="{A7E40DA6-C96B-4CA8-84E2-24FA6BE2AF82}" sibTransId="{09DCE6B8-5AB1-4FFF-868A-D4349EE4C8D5}"/>
    <dgm:cxn modelId="{09C43F5E-6CFB-4F93-9DA1-B1E80469E85A}" srcId="{220D1246-56E0-4E0E-BA4F-08C3DAFE6AFA}" destId="{EAD9C87A-6BD3-4B23-B973-B4BAF2483032}" srcOrd="3" destOrd="0" parTransId="{49ABB7BD-16DB-47D1-BFB4-58200A8EAA01}" sibTransId="{0EE2ABE3-7E93-49D7-B9EB-22E809838E29}"/>
    <dgm:cxn modelId="{EB9E2161-5BE9-4377-964B-F06A4725FDDD}" type="presOf" srcId="{CF64FE53-0CF4-4C09-B2FA-258BD792808A}" destId="{AC61E405-A9BE-4428-A500-CAFDE95025DF}" srcOrd="0" destOrd="3" presId="urn:microsoft.com/office/officeart/2005/8/layout/bProcess3"/>
    <dgm:cxn modelId="{6BFEFC61-C8E5-448D-85BE-6E5A6BF63302}" srcId="{3CE1139E-DF85-4DF5-8A09-3EBFD38A1142}" destId="{CF64FE53-0CF4-4C09-B2FA-258BD792808A}" srcOrd="2" destOrd="0" parTransId="{EF11BA3F-9345-47DC-9CDB-A02D5275192C}" sibTransId="{B6E02947-CB4F-4286-AF4C-81636B63C8B3}"/>
    <dgm:cxn modelId="{0520F148-D2FF-43E8-8E6D-C4B3EE604B3C}" type="presOf" srcId="{17051DDF-4DAB-4E56-83C2-D200590D3E65}" destId="{B83EE794-37EB-4F8E-9FC3-89372836C52E}" srcOrd="0" destOrd="0" presId="urn:microsoft.com/office/officeart/2005/8/layout/bProcess3"/>
    <dgm:cxn modelId="{0806366A-BC32-44D2-A698-C9A796C55652}" type="presOf" srcId="{7A16C627-F19B-4CC9-A011-E77B0388705F}" destId="{486CE33A-8D1F-476B-9575-8C406A903EA1}" srcOrd="0" destOrd="4" presId="urn:microsoft.com/office/officeart/2005/8/layout/bProcess3"/>
    <dgm:cxn modelId="{420ACA6A-983D-4317-87B8-405740441AE8}" type="presOf" srcId="{083A713D-7679-416C-B5C7-76BA3868E83B}" destId="{E31D04AA-C52E-4F12-B7B6-7C4DB3C994E8}" srcOrd="0" destOrd="0" presId="urn:microsoft.com/office/officeart/2005/8/layout/bProcess3"/>
    <dgm:cxn modelId="{4536A170-11C1-4872-AEAC-ABDCDC73AC1D}" type="presOf" srcId="{F0F3086A-B556-4DEB-8B77-A4C009217EA7}" destId="{AC61E405-A9BE-4428-A500-CAFDE95025DF}" srcOrd="0" destOrd="2" presId="urn:microsoft.com/office/officeart/2005/8/layout/bProcess3"/>
    <dgm:cxn modelId="{BA2C8372-5B57-4120-BA2C-AEDC612C0FF5}" type="presOf" srcId="{3BD94143-AFA4-4CF6-AC73-B0330F536AD0}" destId="{69BD6DA5-5FF2-4AB4-8179-9062DB82128E}" srcOrd="0" destOrd="0" presId="urn:microsoft.com/office/officeart/2005/8/layout/bProcess3"/>
    <dgm:cxn modelId="{84DA9E52-5A12-4BCC-B9C3-175B49B1E07D}" type="presOf" srcId="{EB873AA7-A85C-4FAE-A8D3-F264C3921984}" destId="{64BC46F9-8335-4D5D-A004-53408E17D715}" srcOrd="0" destOrd="2" presId="urn:microsoft.com/office/officeart/2005/8/layout/bProcess3"/>
    <dgm:cxn modelId="{3FBE0777-1C17-4945-9756-5F2765D41520}" type="presOf" srcId="{185F363A-E30F-44E6-94A6-EB1FE662E5DD}" destId="{9178F432-46CE-46D1-AF94-9442BE643C26}" srcOrd="1" destOrd="0" presId="urn:microsoft.com/office/officeart/2005/8/layout/bProcess3"/>
    <dgm:cxn modelId="{602CA458-C318-47BF-928A-96BC7B111DB9}" srcId="{35BADF1B-29F8-4414-A26B-84D403E54991}" destId="{0891B6D9-F172-4511-980C-BF5FBA912735}" srcOrd="2" destOrd="0" parTransId="{E146AF0A-9B87-4995-A682-FAB0A99BBE85}" sibTransId="{577D8AF6-3838-4EF7-A8E6-6150A2CCCC94}"/>
    <dgm:cxn modelId="{5E470F5A-8BD1-48BF-AA8E-88F082A77B63}" srcId="{35BADF1B-29F8-4414-A26B-84D403E54991}" destId="{A9450F58-CA56-4740-AB2D-ED39286B12EE}" srcOrd="0" destOrd="0" parTransId="{22BFD77A-82DF-40FB-AB10-A1B96DAEFCB6}" sibTransId="{84647BFD-7174-4412-8FDB-EE4E1A71BC67}"/>
    <dgm:cxn modelId="{F572F85A-6349-4925-8451-552DEF79E870}" srcId="{35BADF1B-29F8-4414-A26B-84D403E54991}" destId="{50A5FEA2-2816-4D1D-A8A6-5CAEF6732E25}" srcOrd="1" destOrd="0" parTransId="{92CEE051-1B82-437A-96A7-6D82CC663D8C}" sibTransId="{5B455802-0D84-46B6-8501-DE0E8F617D06}"/>
    <dgm:cxn modelId="{80787C80-1A0B-43D8-8C90-935FD4DF8014}" srcId="{56ABA784-93C8-45AE-83F3-3EE4EFC5ECF1}" destId="{B97FF66B-A5A3-4F63-ABEA-A62FEADD22AD}" srcOrd="2" destOrd="0" parTransId="{EAC8EB80-0EB1-4800-AB68-4165A9F820E8}" sibTransId="{185F363A-E30F-44E6-94A6-EB1FE662E5DD}"/>
    <dgm:cxn modelId="{D6909181-73F7-4DB7-BAFE-74B2847AB46B}" type="presOf" srcId="{35BADF1B-29F8-4414-A26B-84D403E54991}" destId="{5B2C5E6D-609D-4B74-A770-8D26AD21F8D7}" srcOrd="0" destOrd="0" presId="urn:microsoft.com/office/officeart/2005/8/layout/bProcess3"/>
    <dgm:cxn modelId="{8F073782-CDB4-4435-B247-EB394915ED6E}" srcId="{B97FF66B-A5A3-4F63-ABEA-A62FEADD22AD}" destId="{EB873AA7-A85C-4FAE-A8D3-F264C3921984}" srcOrd="1" destOrd="0" parTransId="{9D80A179-7261-4F8F-895B-757BF3F9773E}" sibTransId="{047B8EDA-6BC4-4448-83B3-039212A69313}"/>
    <dgm:cxn modelId="{20621C83-FCE9-4CC7-9064-A4237E01B1A4}" type="presOf" srcId="{FB1BBD03-A17C-4083-8C2C-EE6A7B7C8C7C}" destId="{9590704D-B632-4158-947C-831C667D8A59}" srcOrd="1" destOrd="0" presId="urn:microsoft.com/office/officeart/2005/8/layout/bProcess3"/>
    <dgm:cxn modelId="{542AE285-8BD2-4032-A150-9D3264D5C63F}" type="presOf" srcId="{E36C01C4-05E9-4CE8-89C2-4B7EDC3A78B9}" destId="{AC61E405-A9BE-4428-A500-CAFDE95025DF}" srcOrd="0" destOrd="4" presId="urn:microsoft.com/office/officeart/2005/8/layout/bProcess3"/>
    <dgm:cxn modelId="{7D15A188-AC7E-4F46-BA25-AE8E08C77CFD}" srcId="{C185F139-2B17-4A34-8746-7B698F9C29B4}" destId="{7DB038C7-F77E-42B3-BAF7-7A596C01C081}" srcOrd="1" destOrd="0" parTransId="{C0E41E13-E9A4-475B-B100-1291290E7C0F}" sibTransId="{3C934F9B-998B-4215-B6B9-536E1F9677CB}"/>
    <dgm:cxn modelId="{3381238B-599D-463F-B1D4-A46D6BFD4ABC}" srcId="{3CE1139E-DF85-4DF5-8A09-3EBFD38A1142}" destId="{082A9AAF-18E2-4C58-A10D-E238DCD2DC1D}" srcOrd="0" destOrd="0" parTransId="{26F18665-4648-4CC7-B707-281BF1128217}" sibTransId="{BAC48096-F93D-459C-B5F9-A6E9F8E1227C}"/>
    <dgm:cxn modelId="{9A62AD8D-47E9-4BBB-80D1-2CB5C6787FB9}" type="presOf" srcId="{82E8129D-0D8A-4BA6-BBB3-21A8CE0EA100}" destId="{B83EE794-37EB-4F8E-9FC3-89372836C52E}" srcOrd="0" destOrd="1" presId="urn:microsoft.com/office/officeart/2005/8/layout/bProcess3"/>
    <dgm:cxn modelId="{022F228F-8866-4867-AB75-E598567331A5}" srcId="{3CE1139E-DF85-4DF5-8A09-3EBFD38A1142}" destId="{F0F3086A-B556-4DEB-8B77-A4C009217EA7}" srcOrd="1" destOrd="0" parTransId="{19561FB5-3CC4-48B5-8057-9A542957FFBB}" sibTransId="{9C3F8907-C593-4360-A96F-FA73A7F1C958}"/>
    <dgm:cxn modelId="{46833D8F-FB39-4F15-AED9-E957CA1D6088}" srcId="{C185F139-2B17-4A34-8746-7B698F9C29B4}" destId="{E31B192B-2D1B-4023-8575-D2073EE3C6D1}" srcOrd="2" destOrd="0" parTransId="{32A889F0-4B29-4173-9702-1D1260575F18}" sibTransId="{6DE6B1CF-9F4C-4C62-9B29-BBB457A1DCDC}"/>
    <dgm:cxn modelId="{04806C95-7835-4CB1-B090-43F11AF71E6E}" type="presOf" srcId="{FE8A401E-0105-4857-B301-E39D6E6346E0}" destId="{98FF2C24-1E25-48A0-9DA7-E678FD0EE7F1}" srcOrd="0" destOrd="3" presId="urn:microsoft.com/office/officeart/2005/8/layout/bProcess3"/>
    <dgm:cxn modelId="{CF774D96-EE90-49F4-B3AF-27A3BA6AF9B0}" type="presOf" srcId="{A9450F58-CA56-4740-AB2D-ED39286B12EE}" destId="{5B2C5E6D-609D-4B74-A770-8D26AD21F8D7}" srcOrd="0" destOrd="1" presId="urn:microsoft.com/office/officeart/2005/8/layout/bProcess3"/>
    <dgm:cxn modelId="{BB1EC197-93E6-4A22-B830-E6F943413EF4}" type="presOf" srcId="{C46CFE39-6E26-49CD-9123-632C2A60A31A}" destId="{AC61E405-A9BE-4428-A500-CAFDE95025DF}" srcOrd="0" destOrd="5" presId="urn:microsoft.com/office/officeart/2005/8/layout/bProcess3"/>
    <dgm:cxn modelId="{04399E9D-EDA8-457E-85B7-6BD060FA0DCD}" type="presOf" srcId="{9FA087F8-21C2-4C25-B3D6-EAC43E78D82F}" destId="{98FF2C24-1E25-48A0-9DA7-E678FD0EE7F1}" srcOrd="0" destOrd="5" presId="urn:microsoft.com/office/officeart/2005/8/layout/bProcess3"/>
    <dgm:cxn modelId="{B929F6A1-2FA6-44FB-95D9-EA574A5DF844}" type="presOf" srcId="{185F363A-E30F-44E6-94A6-EB1FE662E5DD}" destId="{7BC5CE16-D3CA-429D-98F0-F4E8AD43B709}" srcOrd="0" destOrd="0" presId="urn:microsoft.com/office/officeart/2005/8/layout/bProcess3"/>
    <dgm:cxn modelId="{96FE74AA-7870-47AD-B7CD-91F09366F356}" type="presOf" srcId="{220D1246-56E0-4E0E-BA4F-08C3DAFE6AFA}" destId="{98FF2C24-1E25-48A0-9DA7-E678FD0EE7F1}" srcOrd="0" destOrd="0" presId="urn:microsoft.com/office/officeart/2005/8/layout/bProcess3"/>
    <dgm:cxn modelId="{EA16EEAF-F268-4B2F-8A6F-1D3A79B84291}" type="presOf" srcId="{AFC4BB79-2F2C-4134-B6CB-3C8B86933E30}" destId="{98FF2C24-1E25-48A0-9DA7-E678FD0EE7F1}" srcOrd="0" destOrd="1" presId="urn:microsoft.com/office/officeart/2005/8/layout/bProcess3"/>
    <dgm:cxn modelId="{C7E427B2-802D-4FA4-A36E-AF6459C9030F}" srcId="{B97FF66B-A5A3-4F63-ABEA-A62FEADD22AD}" destId="{34EF2F90-834C-4559-9308-34CC4524F0C6}" srcOrd="0" destOrd="0" parTransId="{B74DD77D-5678-499C-8FA5-319D44FA6D5B}" sibTransId="{EE0C1E53-4FBF-40BE-A863-5112B85AF44C}"/>
    <dgm:cxn modelId="{C30D29B8-A59F-4406-A966-70C3F47F9B3A}" type="presOf" srcId="{3BD94143-AFA4-4CF6-AC73-B0330F536AD0}" destId="{2FFCC37E-CFCB-46E2-9775-7A04AF4A09E1}" srcOrd="1" destOrd="0" presId="urn:microsoft.com/office/officeart/2005/8/layout/bProcess3"/>
    <dgm:cxn modelId="{6AA37ABA-56DD-452A-AD34-F9B5C3CECBB6}" srcId="{3CE1139E-DF85-4DF5-8A09-3EBFD38A1142}" destId="{E36C01C4-05E9-4CE8-89C2-4B7EDC3A78B9}" srcOrd="3" destOrd="0" parTransId="{B20A2FD0-203F-4DE0-AE8F-52014AC04410}" sibTransId="{04BCB89A-3B06-45E7-9FA3-1A21F329388D}"/>
    <dgm:cxn modelId="{F7F31EBE-31F6-41A1-8C4E-607745642645}" type="presOf" srcId="{C24C78FE-E306-4CBA-9826-E2D5BA8F43DD}" destId="{5B2C5E6D-609D-4B74-A770-8D26AD21F8D7}" srcOrd="0" destOrd="4" presId="urn:microsoft.com/office/officeart/2005/8/layout/bProcess3"/>
    <dgm:cxn modelId="{6FC958C9-281F-45D6-A2FF-85F5B4799600}" srcId="{56ABA784-93C8-45AE-83F3-3EE4EFC5ECF1}" destId="{3CE1139E-DF85-4DF5-8A09-3EBFD38A1142}" srcOrd="4" destOrd="0" parTransId="{1B6B86FF-0BC3-425A-9147-07F65E6F3AC3}" sibTransId="{FB1BBD03-A17C-4083-8C2C-EE6A7B7C8C7C}"/>
    <dgm:cxn modelId="{427B8ACA-B2E7-468B-9B86-32EA23210EEA}" type="presOf" srcId="{C185F139-2B17-4A34-8746-7B698F9C29B4}" destId="{486CE33A-8D1F-476B-9575-8C406A903EA1}" srcOrd="0" destOrd="0" presId="urn:microsoft.com/office/officeart/2005/8/layout/bProcess3"/>
    <dgm:cxn modelId="{50C2DECC-2D01-4D2E-A6AD-28BA51AB6EF1}" srcId="{56ABA784-93C8-45AE-83F3-3EE4EFC5ECF1}" destId="{35BADF1B-29F8-4414-A26B-84D403E54991}" srcOrd="1" destOrd="0" parTransId="{CE053B63-2912-4421-BA76-15B1A28C7409}" sibTransId="{A8FC0261-71DB-4C29-B902-F74FB410D4E3}"/>
    <dgm:cxn modelId="{DAE9D8CF-C2F6-4419-BC2C-4ED852110BF5}" srcId="{56ABA784-93C8-45AE-83F3-3EE4EFC5ECF1}" destId="{17051DDF-4DAB-4E56-83C2-D200590D3E65}" srcOrd="5" destOrd="0" parTransId="{06AA7DDD-303B-4F7E-B660-338BE99EE356}" sibTransId="{7036BFEA-5D1B-41D7-AE3B-134F55330632}"/>
    <dgm:cxn modelId="{36EC88D4-7007-451F-970C-B1D146357F57}" type="presOf" srcId="{082A9AAF-18E2-4C58-A10D-E238DCD2DC1D}" destId="{AC61E405-A9BE-4428-A500-CAFDE95025DF}" srcOrd="0" destOrd="1" presId="urn:microsoft.com/office/officeart/2005/8/layout/bProcess3"/>
    <dgm:cxn modelId="{CB69E3DE-FE1A-437C-ABC9-A84AAEA3962C}" type="presOf" srcId="{E31B192B-2D1B-4023-8575-D2073EE3C6D1}" destId="{486CE33A-8D1F-476B-9575-8C406A903EA1}" srcOrd="0" destOrd="3" presId="urn:microsoft.com/office/officeart/2005/8/layout/bProcess3"/>
    <dgm:cxn modelId="{590A78E1-FFA2-490F-BC57-D27AFEA6AE79}" type="presOf" srcId="{35D347A9-A2A0-44C7-BADB-BB595871E2C1}" destId="{486CE33A-8D1F-476B-9575-8C406A903EA1}" srcOrd="0" destOrd="1" presId="urn:microsoft.com/office/officeart/2005/8/layout/bProcess3"/>
    <dgm:cxn modelId="{C299FEE1-3A2B-4460-88C6-A7481DEE1351}" type="presOf" srcId="{B97FF66B-A5A3-4F63-ABEA-A62FEADD22AD}" destId="{64BC46F9-8335-4D5D-A004-53408E17D715}" srcOrd="0" destOrd="0" presId="urn:microsoft.com/office/officeart/2005/8/layout/bProcess3"/>
    <dgm:cxn modelId="{4D090EEA-FDC6-4109-8D26-0BEA8A447545}" srcId="{17051DDF-4DAB-4E56-83C2-D200590D3E65}" destId="{82E8129D-0D8A-4BA6-BBB3-21A8CE0EA100}" srcOrd="0" destOrd="0" parTransId="{5EAA2F48-4D63-4916-9556-A051B3CF3E4F}" sibTransId="{9FFECF14-D4B8-4F82-91E3-7EC13A05F984}"/>
    <dgm:cxn modelId="{85B5C4EF-EA8F-4AE2-9784-F68A1F72F01A}" srcId="{3CE1139E-DF85-4DF5-8A09-3EBFD38A1142}" destId="{C46CFE39-6E26-49CD-9123-632C2A60A31A}" srcOrd="4" destOrd="0" parTransId="{96E16788-66E0-4EE6-BC61-FFDD57A75286}" sibTransId="{749B9CAF-20A6-4D7C-8084-D9248732C967}"/>
    <dgm:cxn modelId="{4E5577F6-AB12-4729-9162-EC61A91192C3}" type="presOf" srcId="{0891B6D9-F172-4511-980C-BF5FBA912735}" destId="{5B2C5E6D-609D-4B74-A770-8D26AD21F8D7}" srcOrd="0" destOrd="3" presId="urn:microsoft.com/office/officeart/2005/8/layout/bProcess3"/>
    <dgm:cxn modelId="{03B8C1F8-CCEE-4398-93F2-D6CBF2F68CD6}" type="presOf" srcId="{7DB038C7-F77E-42B3-BAF7-7A596C01C081}" destId="{486CE33A-8D1F-476B-9575-8C406A903EA1}" srcOrd="0" destOrd="2" presId="urn:microsoft.com/office/officeart/2005/8/layout/bProcess3"/>
    <dgm:cxn modelId="{9072F6F8-A525-47FD-99CA-78D45417F821}" srcId="{220D1246-56E0-4E0E-BA4F-08C3DAFE6AFA}" destId="{9FA087F8-21C2-4C25-B3D6-EAC43E78D82F}" srcOrd="4" destOrd="0" parTransId="{43052677-AA02-43EB-81BC-C380978F38B5}" sibTransId="{CD05DF7E-9CD8-4087-97BA-EF3C1E7D2F83}"/>
    <dgm:cxn modelId="{D933CBFB-7CBA-4C46-A774-21734433CF57}" type="presOf" srcId="{95004FA3-F683-4C6B-84B7-8C99468F5BD3}" destId="{B83EE794-37EB-4F8E-9FC3-89372836C52E}" srcOrd="0" destOrd="2" presId="urn:microsoft.com/office/officeart/2005/8/layout/bProcess3"/>
    <dgm:cxn modelId="{657D72FC-428D-4FD0-9763-299A7C976F11}" type="presOf" srcId="{083A713D-7679-416C-B5C7-76BA3868E83B}" destId="{ECBBDC4D-B913-42E6-9F14-C9BEA4F21B2C}" srcOrd="1" destOrd="0" presId="urn:microsoft.com/office/officeart/2005/8/layout/bProcess3"/>
    <dgm:cxn modelId="{1E268CFE-3893-4ABA-AACB-091FC53D1F93}" type="presOf" srcId="{56ABA784-93C8-45AE-83F3-3EE4EFC5ECF1}" destId="{D7B25BD9-3BC3-4DAD-8DE8-003D3ADCA5E8}" srcOrd="0" destOrd="0" presId="urn:microsoft.com/office/officeart/2005/8/layout/bProcess3"/>
    <dgm:cxn modelId="{E33CABFF-138E-4F27-AB9D-756085C1D1EF}" type="presOf" srcId="{34EF2F90-834C-4559-9308-34CC4524F0C6}" destId="{64BC46F9-8335-4D5D-A004-53408E17D715}" srcOrd="0" destOrd="1" presId="urn:microsoft.com/office/officeart/2005/8/layout/bProcess3"/>
    <dgm:cxn modelId="{C5CAFAFF-6016-4EB7-B2CC-4A1FAFEAD217}" type="presOf" srcId="{3CE1139E-DF85-4DF5-8A09-3EBFD38A1142}" destId="{AC61E405-A9BE-4428-A500-CAFDE95025DF}" srcOrd="0" destOrd="0" presId="urn:microsoft.com/office/officeart/2005/8/layout/bProcess3"/>
    <dgm:cxn modelId="{C94C090B-0912-4C2B-8AE0-48C40C099AC5}" type="presParOf" srcId="{D7B25BD9-3BC3-4DAD-8DE8-003D3ADCA5E8}" destId="{486CE33A-8D1F-476B-9575-8C406A903EA1}" srcOrd="0" destOrd="0" presId="urn:microsoft.com/office/officeart/2005/8/layout/bProcess3"/>
    <dgm:cxn modelId="{A274BC68-38DA-4013-9BDE-D654C70042C0}" type="presParOf" srcId="{D7B25BD9-3BC3-4DAD-8DE8-003D3ADCA5E8}" destId="{E31D04AA-C52E-4F12-B7B6-7C4DB3C994E8}" srcOrd="1" destOrd="0" presId="urn:microsoft.com/office/officeart/2005/8/layout/bProcess3"/>
    <dgm:cxn modelId="{E72A8C65-8B24-4062-9ADC-221D1E1B97E2}" type="presParOf" srcId="{E31D04AA-C52E-4F12-B7B6-7C4DB3C994E8}" destId="{ECBBDC4D-B913-42E6-9F14-C9BEA4F21B2C}" srcOrd="0" destOrd="0" presId="urn:microsoft.com/office/officeart/2005/8/layout/bProcess3"/>
    <dgm:cxn modelId="{17C3389E-F4FF-46FC-890D-A2508DA90830}" type="presParOf" srcId="{D7B25BD9-3BC3-4DAD-8DE8-003D3ADCA5E8}" destId="{5B2C5E6D-609D-4B74-A770-8D26AD21F8D7}" srcOrd="2" destOrd="0" presId="urn:microsoft.com/office/officeart/2005/8/layout/bProcess3"/>
    <dgm:cxn modelId="{030558C4-AB76-4999-AB6A-7AB14C839631}" type="presParOf" srcId="{D7B25BD9-3BC3-4DAD-8DE8-003D3ADCA5E8}" destId="{82CA7F58-CE7F-4519-887F-A53DC1CAD477}" srcOrd="3" destOrd="0" presId="urn:microsoft.com/office/officeart/2005/8/layout/bProcess3"/>
    <dgm:cxn modelId="{A1590179-677F-422B-96DF-F45E5D167431}" type="presParOf" srcId="{82CA7F58-CE7F-4519-887F-A53DC1CAD477}" destId="{1FD832BC-89C8-4D51-8551-3DC7B1C179B5}" srcOrd="0" destOrd="0" presId="urn:microsoft.com/office/officeart/2005/8/layout/bProcess3"/>
    <dgm:cxn modelId="{6BFF6DF5-1609-42B9-A53F-7A713C404B8E}" type="presParOf" srcId="{D7B25BD9-3BC3-4DAD-8DE8-003D3ADCA5E8}" destId="{64BC46F9-8335-4D5D-A004-53408E17D715}" srcOrd="4" destOrd="0" presId="urn:microsoft.com/office/officeart/2005/8/layout/bProcess3"/>
    <dgm:cxn modelId="{A98F6042-F3DC-4B05-98E2-0664AD91FA46}" type="presParOf" srcId="{D7B25BD9-3BC3-4DAD-8DE8-003D3ADCA5E8}" destId="{7BC5CE16-D3CA-429D-98F0-F4E8AD43B709}" srcOrd="5" destOrd="0" presId="urn:microsoft.com/office/officeart/2005/8/layout/bProcess3"/>
    <dgm:cxn modelId="{757E5921-18D7-4CAA-B3F8-E52909A3A69B}" type="presParOf" srcId="{7BC5CE16-D3CA-429D-98F0-F4E8AD43B709}" destId="{9178F432-46CE-46D1-AF94-9442BE643C26}" srcOrd="0" destOrd="0" presId="urn:microsoft.com/office/officeart/2005/8/layout/bProcess3"/>
    <dgm:cxn modelId="{D2B3C36D-5B9A-4FCD-8BA9-38CB8A9A6906}" type="presParOf" srcId="{D7B25BD9-3BC3-4DAD-8DE8-003D3ADCA5E8}" destId="{98FF2C24-1E25-48A0-9DA7-E678FD0EE7F1}" srcOrd="6" destOrd="0" presId="urn:microsoft.com/office/officeart/2005/8/layout/bProcess3"/>
    <dgm:cxn modelId="{2C3A5C5B-DFC2-4A1F-BB8A-0D2485C467F6}" type="presParOf" srcId="{D7B25BD9-3BC3-4DAD-8DE8-003D3ADCA5E8}" destId="{69BD6DA5-5FF2-4AB4-8179-9062DB82128E}" srcOrd="7" destOrd="0" presId="urn:microsoft.com/office/officeart/2005/8/layout/bProcess3"/>
    <dgm:cxn modelId="{BDE4F48D-70F5-4DBA-9E88-620DAB7C39AC}" type="presParOf" srcId="{69BD6DA5-5FF2-4AB4-8179-9062DB82128E}" destId="{2FFCC37E-CFCB-46E2-9775-7A04AF4A09E1}" srcOrd="0" destOrd="0" presId="urn:microsoft.com/office/officeart/2005/8/layout/bProcess3"/>
    <dgm:cxn modelId="{655CDC48-4401-44A3-8D70-C7EA7591BEEB}" type="presParOf" srcId="{D7B25BD9-3BC3-4DAD-8DE8-003D3ADCA5E8}" destId="{AC61E405-A9BE-4428-A500-CAFDE95025DF}" srcOrd="8" destOrd="0" presId="urn:microsoft.com/office/officeart/2005/8/layout/bProcess3"/>
    <dgm:cxn modelId="{3DAE8B19-C898-401D-89A3-30545B3F87F6}" type="presParOf" srcId="{D7B25BD9-3BC3-4DAD-8DE8-003D3ADCA5E8}" destId="{A892DA47-ED4A-4367-B9B8-507622729D93}" srcOrd="9" destOrd="0" presId="urn:microsoft.com/office/officeart/2005/8/layout/bProcess3"/>
    <dgm:cxn modelId="{155D6B87-E5B1-4B1F-A66F-AB0E68D3B30C}" type="presParOf" srcId="{A892DA47-ED4A-4367-B9B8-507622729D93}" destId="{9590704D-B632-4158-947C-831C667D8A59}" srcOrd="0" destOrd="0" presId="urn:microsoft.com/office/officeart/2005/8/layout/bProcess3"/>
    <dgm:cxn modelId="{6553ECC3-63B6-4B51-892C-1AC6FB3F1275}" type="presParOf" srcId="{D7B25BD9-3BC3-4DAD-8DE8-003D3ADCA5E8}" destId="{B83EE794-37EB-4F8E-9FC3-89372836C52E}"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FA9C2-048E-4034-BB47-F985EC088B20}">
      <dsp:nvSpPr>
        <dsp:cNvPr id="0" name=""/>
        <dsp:cNvSpPr/>
      </dsp:nvSpPr>
      <dsp:spPr>
        <a:xfrm rot="16200000">
          <a:off x="949" y="2589"/>
          <a:ext cx="3673059" cy="3673059"/>
        </a:xfrm>
        <a:prstGeom prst="downArrow">
          <a:avLst>
            <a:gd name="adj1" fmla="val 50000"/>
            <a:gd name="adj2" fmla="val 3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bg-BG" sz="6500" kern="1200" dirty="0"/>
            <a:t>ИХХ</a:t>
          </a:r>
        </a:p>
      </dsp:txBody>
      <dsp:txXfrm rot="5400000">
        <a:off x="950" y="920853"/>
        <a:ext cx="3030274" cy="1836529"/>
      </dsp:txXfrm>
    </dsp:sp>
    <dsp:sp modelId="{7EC25129-5E92-48B1-B446-CC090F108996}">
      <dsp:nvSpPr>
        <dsp:cNvPr id="0" name=""/>
        <dsp:cNvSpPr/>
      </dsp:nvSpPr>
      <dsp:spPr>
        <a:xfrm rot="5400000">
          <a:off x="7355941" y="2589"/>
          <a:ext cx="3673059" cy="3673059"/>
        </a:xfrm>
        <a:prstGeom prst="downArrow">
          <a:avLst>
            <a:gd name="adj1" fmla="val 50000"/>
            <a:gd name="adj2" fmla="val 3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US" sz="6500" kern="1200" dirty="0"/>
            <a:t>ISH</a:t>
          </a:r>
          <a:endParaRPr lang="bg-BG" sz="6500" kern="1200" dirty="0"/>
        </a:p>
      </dsp:txBody>
      <dsp:txXfrm rot="-5400000">
        <a:off x="7998727" y="920854"/>
        <a:ext cx="3030274" cy="18365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873AE-33A2-4B1D-80B0-423B6400B74E}">
      <dsp:nvSpPr>
        <dsp:cNvPr id="0" name=""/>
        <dsp:cNvSpPr/>
      </dsp:nvSpPr>
      <dsp:spPr>
        <a:xfrm>
          <a:off x="6464207" y="3467716"/>
          <a:ext cx="379693" cy="91440"/>
        </a:xfrm>
        <a:custGeom>
          <a:avLst/>
          <a:gdLst/>
          <a:ahLst/>
          <a:cxnLst/>
          <a:rect l="0" t="0" r="0" b="0"/>
          <a:pathLst>
            <a:path>
              <a:moveTo>
                <a:pt x="0" y="45720"/>
              </a:moveTo>
              <a:lnTo>
                <a:pt x="379693" y="4572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FED342-CCFF-46B1-8FA0-FE0CC571D111}">
      <dsp:nvSpPr>
        <dsp:cNvPr id="0" name=""/>
        <dsp:cNvSpPr/>
      </dsp:nvSpPr>
      <dsp:spPr>
        <a:xfrm>
          <a:off x="4186049" y="3467716"/>
          <a:ext cx="379693" cy="91440"/>
        </a:xfrm>
        <a:custGeom>
          <a:avLst/>
          <a:gdLst/>
          <a:ahLst/>
          <a:cxnLst/>
          <a:rect l="0" t="0" r="0" b="0"/>
          <a:pathLst>
            <a:path>
              <a:moveTo>
                <a:pt x="0" y="45720"/>
              </a:moveTo>
              <a:lnTo>
                <a:pt x="379693" y="45720"/>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B6E3DE-BE31-40A3-A44C-81F890DE76BD}">
      <dsp:nvSpPr>
        <dsp:cNvPr id="0" name=""/>
        <dsp:cNvSpPr/>
      </dsp:nvSpPr>
      <dsp:spPr>
        <a:xfrm>
          <a:off x="1907890" y="2697096"/>
          <a:ext cx="379693" cy="816340"/>
        </a:xfrm>
        <a:custGeom>
          <a:avLst/>
          <a:gdLst/>
          <a:ahLst/>
          <a:cxnLst/>
          <a:rect l="0" t="0" r="0" b="0"/>
          <a:pathLst>
            <a:path>
              <a:moveTo>
                <a:pt x="0" y="0"/>
              </a:moveTo>
              <a:lnTo>
                <a:pt x="189846" y="0"/>
              </a:lnTo>
              <a:lnTo>
                <a:pt x="189846" y="816340"/>
              </a:lnTo>
              <a:lnTo>
                <a:pt x="379693" y="81634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9C10DC-D11F-4824-9805-6517E54A68FA}">
      <dsp:nvSpPr>
        <dsp:cNvPr id="0" name=""/>
        <dsp:cNvSpPr/>
      </dsp:nvSpPr>
      <dsp:spPr>
        <a:xfrm>
          <a:off x="8742366" y="2697096"/>
          <a:ext cx="379693" cy="408170"/>
        </a:xfrm>
        <a:custGeom>
          <a:avLst/>
          <a:gdLst/>
          <a:ahLst/>
          <a:cxnLst/>
          <a:rect l="0" t="0" r="0" b="0"/>
          <a:pathLst>
            <a:path>
              <a:moveTo>
                <a:pt x="0" y="0"/>
              </a:moveTo>
              <a:lnTo>
                <a:pt x="189846" y="0"/>
              </a:lnTo>
              <a:lnTo>
                <a:pt x="189846" y="408170"/>
              </a:lnTo>
              <a:lnTo>
                <a:pt x="379693" y="40817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543E-3C46-4BFC-B068-31FA8F730045}">
      <dsp:nvSpPr>
        <dsp:cNvPr id="0" name=""/>
        <dsp:cNvSpPr/>
      </dsp:nvSpPr>
      <dsp:spPr>
        <a:xfrm>
          <a:off x="8742366" y="2288926"/>
          <a:ext cx="379693" cy="408170"/>
        </a:xfrm>
        <a:custGeom>
          <a:avLst/>
          <a:gdLst/>
          <a:ahLst/>
          <a:cxnLst/>
          <a:rect l="0" t="0" r="0" b="0"/>
          <a:pathLst>
            <a:path>
              <a:moveTo>
                <a:pt x="0" y="408170"/>
              </a:moveTo>
              <a:lnTo>
                <a:pt x="189846" y="408170"/>
              </a:lnTo>
              <a:lnTo>
                <a:pt x="189846" y="0"/>
              </a:lnTo>
              <a:lnTo>
                <a:pt x="379693"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7E53CF-2C8B-46FB-91D6-0758091CEDB4}">
      <dsp:nvSpPr>
        <dsp:cNvPr id="0" name=""/>
        <dsp:cNvSpPr/>
      </dsp:nvSpPr>
      <dsp:spPr>
        <a:xfrm>
          <a:off x="6464207" y="2651376"/>
          <a:ext cx="379693" cy="91440"/>
        </a:xfrm>
        <a:custGeom>
          <a:avLst/>
          <a:gdLst/>
          <a:ahLst/>
          <a:cxnLst/>
          <a:rect l="0" t="0" r="0" b="0"/>
          <a:pathLst>
            <a:path>
              <a:moveTo>
                <a:pt x="0" y="45720"/>
              </a:moveTo>
              <a:lnTo>
                <a:pt x="379693" y="4572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89C4B7-BA2F-4DF8-AB29-D92FBF390FCC}">
      <dsp:nvSpPr>
        <dsp:cNvPr id="0" name=""/>
        <dsp:cNvSpPr/>
      </dsp:nvSpPr>
      <dsp:spPr>
        <a:xfrm>
          <a:off x="4186049" y="2651376"/>
          <a:ext cx="379693" cy="91440"/>
        </a:xfrm>
        <a:custGeom>
          <a:avLst/>
          <a:gdLst/>
          <a:ahLst/>
          <a:cxnLst/>
          <a:rect l="0" t="0" r="0" b="0"/>
          <a:pathLst>
            <a:path>
              <a:moveTo>
                <a:pt x="0" y="45720"/>
              </a:moveTo>
              <a:lnTo>
                <a:pt x="379693" y="45720"/>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B5E985-F548-4D4F-A01B-32A0AB4E4375}">
      <dsp:nvSpPr>
        <dsp:cNvPr id="0" name=""/>
        <dsp:cNvSpPr/>
      </dsp:nvSpPr>
      <dsp:spPr>
        <a:xfrm>
          <a:off x="1907890" y="2651376"/>
          <a:ext cx="379693" cy="91440"/>
        </a:xfrm>
        <a:custGeom>
          <a:avLst/>
          <a:gdLst/>
          <a:ahLst/>
          <a:cxnLst/>
          <a:rect l="0" t="0" r="0" b="0"/>
          <a:pathLst>
            <a:path>
              <a:moveTo>
                <a:pt x="0" y="45720"/>
              </a:moveTo>
              <a:lnTo>
                <a:pt x="379693"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7A45C2-1D52-4F7E-ADA0-8FA130F15935}">
      <dsp:nvSpPr>
        <dsp:cNvPr id="0" name=""/>
        <dsp:cNvSpPr/>
      </dsp:nvSpPr>
      <dsp:spPr>
        <a:xfrm>
          <a:off x="6464207" y="1835036"/>
          <a:ext cx="359379" cy="91440"/>
        </a:xfrm>
        <a:custGeom>
          <a:avLst/>
          <a:gdLst/>
          <a:ahLst/>
          <a:cxnLst/>
          <a:rect l="0" t="0" r="0" b="0"/>
          <a:pathLst>
            <a:path>
              <a:moveTo>
                <a:pt x="0" y="45720"/>
              </a:moveTo>
              <a:lnTo>
                <a:pt x="169532" y="45720"/>
              </a:lnTo>
              <a:lnTo>
                <a:pt x="169532" y="52326"/>
              </a:lnTo>
              <a:lnTo>
                <a:pt x="359379" y="52326"/>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8FA518-0B48-4F1B-BBEB-799EE61036C9}">
      <dsp:nvSpPr>
        <dsp:cNvPr id="0" name=""/>
        <dsp:cNvSpPr/>
      </dsp:nvSpPr>
      <dsp:spPr>
        <a:xfrm>
          <a:off x="4186049" y="1835036"/>
          <a:ext cx="379693" cy="91440"/>
        </a:xfrm>
        <a:custGeom>
          <a:avLst/>
          <a:gdLst/>
          <a:ahLst/>
          <a:cxnLst/>
          <a:rect l="0" t="0" r="0" b="0"/>
          <a:pathLst>
            <a:path>
              <a:moveTo>
                <a:pt x="0" y="45720"/>
              </a:moveTo>
              <a:lnTo>
                <a:pt x="379693" y="45720"/>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D6EF6C-93B9-4F01-9FCC-E9D2F78CE01E}">
      <dsp:nvSpPr>
        <dsp:cNvPr id="0" name=""/>
        <dsp:cNvSpPr/>
      </dsp:nvSpPr>
      <dsp:spPr>
        <a:xfrm>
          <a:off x="1907890" y="1880756"/>
          <a:ext cx="379693" cy="816340"/>
        </a:xfrm>
        <a:custGeom>
          <a:avLst/>
          <a:gdLst/>
          <a:ahLst/>
          <a:cxnLst/>
          <a:rect l="0" t="0" r="0" b="0"/>
          <a:pathLst>
            <a:path>
              <a:moveTo>
                <a:pt x="0" y="816340"/>
              </a:moveTo>
              <a:lnTo>
                <a:pt x="189846" y="816340"/>
              </a:lnTo>
              <a:lnTo>
                <a:pt x="189846" y="0"/>
              </a:lnTo>
              <a:lnTo>
                <a:pt x="37969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AD7022-5F96-4589-B066-7DC3310069D2}">
      <dsp:nvSpPr>
        <dsp:cNvPr id="0" name=""/>
        <dsp:cNvSpPr/>
      </dsp:nvSpPr>
      <dsp:spPr>
        <a:xfrm>
          <a:off x="9425" y="2407580"/>
          <a:ext cx="1898465" cy="579031"/>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bg-BG" sz="1900" kern="1200" dirty="0"/>
            <a:t>ИХХ</a:t>
          </a:r>
        </a:p>
      </dsp:txBody>
      <dsp:txXfrm>
        <a:off x="9425" y="2407580"/>
        <a:ext cx="1898465" cy="579031"/>
      </dsp:txXfrm>
    </dsp:sp>
    <dsp:sp modelId="{A6BE3815-9BCC-4780-9010-FF6A1E289FED}">
      <dsp:nvSpPr>
        <dsp:cNvPr id="0" name=""/>
        <dsp:cNvSpPr/>
      </dsp:nvSpPr>
      <dsp:spPr>
        <a:xfrm>
          <a:off x="2287583" y="1591240"/>
          <a:ext cx="1898465" cy="57903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bg-BG" sz="1900" kern="1200" dirty="0"/>
            <a:t>0/1+</a:t>
          </a:r>
        </a:p>
      </dsp:txBody>
      <dsp:txXfrm>
        <a:off x="2287583" y="1591240"/>
        <a:ext cx="1898465" cy="579031"/>
      </dsp:txXfrm>
    </dsp:sp>
    <dsp:sp modelId="{2C2709B5-2D51-4A26-83C0-258D6124AA45}">
      <dsp:nvSpPr>
        <dsp:cNvPr id="0" name=""/>
        <dsp:cNvSpPr/>
      </dsp:nvSpPr>
      <dsp:spPr>
        <a:xfrm>
          <a:off x="4565742" y="1591240"/>
          <a:ext cx="1898465" cy="57903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bg-BG" sz="1900" kern="1200" dirty="0"/>
            <a:t>негативен</a:t>
          </a:r>
        </a:p>
      </dsp:txBody>
      <dsp:txXfrm>
        <a:off x="4565742" y="1591240"/>
        <a:ext cx="1898465" cy="579031"/>
      </dsp:txXfrm>
    </dsp:sp>
    <dsp:sp modelId="{BD6551FE-835E-4985-AA00-75CDE842FF32}">
      <dsp:nvSpPr>
        <dsp:cNvPr id="0" name=""/>
        <dsp:cNvSpPr/>
      </dsp:nvSpPr>
      <dsp:spPr>
        <a:xfrm>
          <a:off x="6823587" y="1597847"/>
          <a:ext cx="1898465" cy="57903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bg-BG" sz="1900" kern="1200" dirty="0"/>
            <a:t>Не е подходящ</a:t>
          </a:r>
        </a:p>
      </dsp:txBody>
      <dsp:txXfrm>
        <a:off x="6823587" y="1597847"/>
        <a:ext cx="1898465" cy="579031"/>
      </dsp:txXfrm>
    </dsp:sp>
    <dsp:sp modelId="{3F6F9064-225B-4117-924A-AC9D9F888080}">
      <dsp:nvSpPr>
        <dsp:cNvPr id="0" name=""/>
        <dsp:cNvSpPr/>
      </dsp:nvSpPr>
      <dsp:spPr>
        <a:xfrm>
          <a:off x="2287583" y="2407580"/>
          <a:ext cx="1898465" cy="57903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bg-BG" sz="1900" kern="1200" dirty="0"/>
            <a:t>2+</a:t>
          </a:r>
        </a:p>
      </dsp:txBody>
      <dsp:txXfrm>
        <a:off x="2287583" y="2407580"/>
        <a:ext cx="1898465" cy="579031"/>
      </dsp:txXfrm>
    </dsp:sp>
    <dsp:sp modelId="{E7C755AC-0BDE-4EB1-8307-C2258B74E72D}">
      <dsp:nvSpPr>
        <dsp:cNvPr id="0" name=""/>
        <dsp:cNvSpPr/>
      </dsp:nvSpPr>
      <dsp:spPr>
        <a:xfrm>
          <a:off x="4565742" y="2407580"/>
          <a:ext cx="1898465" cy="57903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bg-BG" sz="1900" kern="1200" dirty="0"/>
            <a:t>граничен</a:t>
          </a:r>
        </a:p>
      </dsp:txBody>
      <dsp:txXfrm>
        <a:off x="4565742" y="2407580"/>
        <a:ext cx="1898465" cy="579031"/>
      </dsp:txXfrm>
    </dsp:sp>
    <dsp:sp modelId="{BE4E2C64-89A0-4383-8074-5DAE24079E31}">
      <dsp:nvSpPr>
        <dsp:cNvPr id="0" name=""/>
        <dsp:cNvSpPr/>
      </dsp:nvSpPr>
      <dsp:spPr>
        <a:xfrm>
          <a:off x="6843900" y="2407580"/>
          <a:ext cx="1898465" cy="57903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bg-BG" sz="1900" kern="1200" dirty="0"/>
            <a:t>Ретестване </a:t>
          </a:r>
          <a:r>
            <a:rPr lang="en-US" sz="1900" kern="1200" dirty="0"/>
            <a:t>ISH</a:t>
          </a:r>
          <a:endParaRPr lang="bg-BG" sz="1900" kern="1200" dirty="0"/>
        </a:p>
      </dsp:txBody>
      <dsp:txXfrm>
        <a:off x="6843900" y="2407580"/>
        <a:ext cx="1898465" cy="579031"/>
      </dsp:txXfrm>
    </dsp:sp>
    <dsp:sp modelId="{25A6C00F-7105-4AE2-8224-CC0952F28DB2}">
      <dsp:nvSpPr>
        <dsp:cNvPr id="0" name=""/>
        <dsp:cNvSpPr/>
      </dsp:nvSpPr>
      <dsp:spPr>
        <a:xfrm>
          <a:off x="9122059" y="1999410"/>
          <a:ext cx="1898465" cy="579031"/>
        </a:xfrm>
        <a:prstGeom prst="rect">
          <a:avLst/>
        </a:prstGeom>
        <a:solidFill>
          <a:srgbClr val="00B0F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bg-BG" sz="1900" kern="1200" dirty="0"/>
            <a:t>Липсва амплификация</a:t>
          </a:r>
        </a:p>
      </dsp:txBody>
      <dsp:txXfrm>
        <a:off x="9122059" y="1999410"/>
        <a:ext cx="1898465" cy="579031"/>
      </dsp:txXfrm>
    </dsp:sp>
    <dsp:sp modelId="{A4736A99-D03D-43A6-AFE7-FB6B051D1876}">
      <dsp:nvSpPr>
        <dsp:cNvPr id="0" name=""/>
        <dsp:cNvSpPr/>
      </dsp:nvSpPr>
      <dsp:spPr>
        <a:xfrm>
          <a:off x="9122059" y="2815750"/>
          <a:ext cx="1898465" cy="579031"/>
        </a:xfrm>
        <a:prstGeom prst="rect">
          <a:avLst/>
        </a:prstGeom>
        <a:solidFill>
          <a:srgbClr val="FF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bg-BG" sz="1900" kern="1200" dirty="0"/>
            <a:t>Налична амплификация</a:t>
          </a:r>
        </a:p>
      </dsp:txBody>
      <dsp:txXfrm>
        <a:off x="9122059" y="2815750"/>
        <a:ext cx="1898465" cy="579031"/>
      </dsp:txXfrm>
    </dsp:sp>
    <dsp:sp modelId="{449D1FD1-5301-4C7F-8CA9-BC25B7D3334A}">
      <dsp:nvSpPr>
        <dsp:cNvPr id="0" name=""/>
        <dsp:cNvSpPr/>
      </dsp:nvSpPr>
      <dsp:spPr>
        <a:xfrm>
          <a:off x="2287583" y="3223920"/>
          <a:ext cx="1898465" cy="57903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bg-BG" sz="1900" kern="1200" dirty="0"/>
            <a:t>3+</a:t>
          </a:r>
        </a:p>
      </dsp:txBody>
      <dsp:txXfrm>
        <a:off x="2287583" y="3223920"/>
        <a:ext cx="1898465" cy="579031"/>
      </dsp:txXfrm>
    </dsp:sp>
    <dsp:sp modelId="{D148319B-1332-42AA-8176-F79F1C9CAB34}">
      <dsp:nvSpPr>
        <dsp:cNvPr id="0" name=""/>
        <dsp:cNvSpPr/>
      </dsp:nvSpPr>
      <dsp:spPr>
        <a:xfrm>
          <a:off x="4565742" y="3223920"/>
          <a:ext cx="1898465" cy="57903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bg-BG" sz="1900" kern="1200" dirty="0"/>
            <a:t>позитивен</a:t>
          </a:r>
        </a:p>
      </dsp:txBody>
      <dsp:txXfrm>
        <a:off x="4565742" y="3223920"/>
        <a:ext cx="1898465" cy="579031"/>
      </dsp:txXfrm>
    </dsp:sp>
    <dsp:sp modelId="{672682C3-B01D-4E9B-A9D9-A6AA34A58183}">
      <dsp:nvSpPr>
        <dsp:cNvPr id="0" name=""/>
        <dsp:cNvSpPr/>
      </dsp:nvSpPr>
      <dsp:spPr>
        <a:xfrm>
          <a:off x="6843900" y="3223920"/>
          <a:ext cx="1898465" cy="57903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bg-BG" sz="1900" kern="1200" dirty="0"/>
            <a:t>Анти </a:t>
          </a:r>
          <a:r>
            <a:rPr lang="en-US" sz="1900" kern="1200" dirty="0"/>
            <a:t>HER2 </a:t>
          </a:r>
          <a:r>
            <a:rPr lang="bg-BG" sz="1900" kern="1200" dirty="0"/>
            <a:t>терапия</a:t>
          </a:r>
        </a:p>
      </dsp:txBody>
      <dsp:txXfrm>
        <a:off x="6843900" y="3223920"/>
        <a:ext cx="1898465" cy="5790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8E434-D2DB-4D58-AAAD-B9DC550B5F1A}">
      <dsp:nvSpPr>
        <dsp:cNvPr id="0" name=""/>
        <dsp:cNvSpPr/>
      </dsp:nvSpPr>
      <dsp:spPr>
        <a:xfrm>
          <a:off x="3650560" y="460953"/>
          <a:ext cx="2800122" cy="899408"/>
        </a:xfrm>
        <a:prstGeom prst="roundRect">
          <a:avLst>
            <a:gd name="adj" fmla="val 10000"/>
          </a:avLst>
        </a:prstGeom>
        <a:gradFill rotWithShape="0">
          <a:gsLst>
            <a:gs pos="0">
              <a:schemeClr val="accent1">
                <a:hueOff val="0"/>
                <a:satOff val="0"/>
                <a:lumOff val="0"/>
                <a:alphaOff val="0"/>
                <a:tint val="83000"/>
                <a:satMod val="100000"/>
                <a:lumMod val="100000"/>
              </a:schemeClr>
            </a:gs>
            <a:gs pos="100000">
              <a:schemeClr val="accent1">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bg-BG" sz="1600" b="0" kern="1200" dirty="0"/>
            <a:t>Аденокарцином</a:t>
          </a:r>
        </a:p>
      </dsp:txBody>
      <dsp:txXfrm>
        <a:off x="3676903" y="487296"/>
        <a:ext cx="2747436" cy="846722"/>
      </dsp:txXfrm>
    </dsp:sp>
    <dsp:sp modelId="{05060C44-EFCD-450C-9FBA-6E7BF5208A6A}">
      <dsp:nvSpPr>
        <dsp:cNvPr id="0" name=""/>
        <dsp:cNvSpPr/>
      </dsp:nvSpPr>
      <dsp:spPr>
        <a:xfrm>
          <a:off x="5004902" y="1360361"/>
          <a:ext cx="91440" cy="359763"/>
        </a:xfrm>
        <a:custGeom>
          <a:avLst/>
          <a:gdLst/>
          <a:ahLst/>
          <a:cxnLst/>
          <a:rect l="0" t="0" r="0" b="0"/>
          <a:pathLst>
            <a:path>
              <a:moveTo>
                <a:pt x="45720" y="0"/>
              </a:moveTo>
              <a:lnTo>
                <a:pt x="45720" y="359763"/>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029E7C-6F6A-43C8-915C-1325F61EADD7}">
      <dsp:nvSpPr>
        <dsp:cNvPr id="0" name=""/>
        <dsp:cNvSpPr/>
      </dsp:nvSpPr>
      <dsp:spPr>
        <a:xfrm>
          <a:off x="3686400" y="1720124"/>
          <a:ext cx="2728444" cy="899408"/>
        </a:xfrm>
        <a:prstGeom prst="roundRect">
          <a:avLst>
            <a:gd name="adj" fmla="val 10000"/>
          </a:avLst>
        </a:prstGeom>
        <a:gradFill rotWithShape="0">
          <a:gsLst>
            <a:gs pos="0">
              <a:schemeClr val="accent2">
                <a:hueOff val="0"/>
                <a:satOff val="0"/>
                <a:lumOff val="0"/>
                <a:alphaOff val="0"/>
                <a:tint val="83000"/>
                <a:satMod val="100000"/>
                <a:lumMod val="100000"/>
              </a:schemeClr>
            </a:gs>
            <a:gs pos="100000">
              <a:schemeClr val="accent2">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t>EGFR</a:t>
          </a:r>
          <a:r>
            <a:rPr lang="bg-BG" sz="1600" b="0" kern="1200" dirty="0"/>
            <a:t>, </a:t>
          </a:r>
          <a:r>
            <a:rPr lang="en-US" sz="1600" b="0" kern="1200" dirty="0"/>
            <a:t>ALK</a:t>
          </a:r>
          <a:r>
            <a:rPr lang="bg-BG" sz="1600" b="0" kern="1200" dirty="0"/>
            <a:t> и </a:t>
          </a:r>
          <a:r>
            <a:rPr lang="en-US" sz="1600" b="0" kern="1200" dirty="0"/>
            <a:t>ROS1</a:t>
          </a:r>
          <a:endParaRPr lang="bg-BG" sz="1600" b="0" kern="1200" dirty="0"/>
        </a:p>
        <a:p>
          <a:pPr marL="0" lvl="0" indent="0" algn="ctr" defTabSz="711200">
            <a:lnSpc>
              <a:spcPct val="90000"/>
            </a:lnSpc>
            <a:spcBef>
              <a:spcPct val="0"/>
            </a:spcBef>
            <a:spcAft>
              <a:spcPct val="35000"/>
            </a:spcAft>
            <a:buNone/>
          </a:pPr>
          <a:r>
            <a:rPr lang="bg-BG" sz="1600" b="0" kern="1200" dirty="0"/>
            <a:t>тестване</a:t>
          </a:r>
          <a:r>
            <a:rPr lang="en-US" sz="1600" b="0" kern="1200" dirty="0"/>
            <a:t> </a:t>
          </a:r>
          <a:endParaRPr lang="bg-BG" sz="1600" b="0" kern="1200" dirty="0"/>
        </a:p>
      </dsp:txBody>
      <dsp:txXfrm>
        <a:off x="3712743" y="1746467"/>
        <a:ext cx="2675758" cy="846722"/>
      </dsp:txXfrm>
    </dsp:sp>
    <dsp:sp modelId="{DED41DEF-1E25-4DE1-BE4D-4FF5F24D3C21}">
      <dsp:nvSpPr>
        <dsp:cNvPr id="0" name=""/>
        <dsp:cNvSpPr/>
      </dsp:nvSpPr>
      <dsp:spPr>
        <a:xfrm>
          <a:off x="2415566" y="2619532"/>
          <a:ext cx="2635055" cy="359763"/>
        </a:xfrm>
        <a:custGeom>
          <a:avLst/>
          <a:gdLst/>
          <a:ahLst/>
          <a:cxnLst/>
          <a:rect l="0" t="0" r="0" b="0"/>
          <a:pathLst>
            <a:path>
              <a:moveTo>
                <a:pt x="2635055" y="0"/>
              </a:moveTo>
              <a:lnTo>
                <a:pt x="2635055" y="179881"/>
              </a:lnTo>
              <a:lnTo>
                <a:pt x="0" y="179881"/>
              </a:lnTo>
              <a:lnTo>
                <a:pt x="0" y="359763"/>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A28ACE-4C27-451F-99EC-DA97DAB36F22}">
      <dsp:nvSpPr>
        <dsp:cNvPr id="0" name=""/>
        <dsp:cNvSpPr/>
      </dsp:nvSpPr>
      <dsp:spPr>
        <a:xfrm>
          <a:off x="1296107" y="2979295"/>
          <a:ext cx="2238918" cy="899408"/>
        </a:xfrm>
        <a:prstGeom prst="roundRect">
          <a:avLst>
            <a:gd name="adj" fmla="val 10000"/>
          </a:avLst>
        </a:prstGeom>
        <a:gradFill rotWithShape="0">
          <a:gsLst>
            <a:gs pos="0">
              <a:schemeClr val="accent3">
                <a:hueOff val="0"/>
                <a:satOff val="0"/>
                <a:lumOff val="0"/>
                <a:alphaOff val="0"/>
                <a:tint val="83000"/>
                <a:satMod val="100000"/>
                <a:lumMod val="100000"/>
              </a:schemeClr>
            </a:gs>
            <a:gs pos="100000">
              <a:schemeClr val="accent3">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EGFR </a:t>
          </a:r>
          <a:r>
            <a:rPr lang="bg-BG" sz="1400" b="0" kern="1200" dirty="0"/>
            <a:t>мутационен статус</a:t>
          </a:r>
          <a:r>
            <a:rPr lang="en-US" sz="1000" b="0" kern="1200" dirty="0"/>
            <a:t> </a:t>
          </a:r>
          <a:endParaRPr lang="bg-BG" sz="1000" b="0" kern="1200" dirty="0"/>
        </a:p>
      </dsp:txBody>
      <dsp:txXfrm>
        <a:off x="1322450" y="3005638"/>
        <a:ext cx="2186232" cy="846722"/>
      </dsp:txXfrm>
    </dsp:sp>
    <dsp:sp modelId="{03FD9BA8-21E4-413D-8B8C-9CE361534049}">
      <dsp:nvSpPr>
        <dsp:cNvPr id="0" name=""/>
        <dsp:cNvSpPr/>
      </dsp:nvSpPr>
      <dsp:spPr>
        <a:xfrm>
          <a:off x="1128291" y="3878704"/>
          <a:ext cx="1287275" cy="359763"/>
        </a:xfrm>
        <a:custGeom>
          <a:avLst/>
          <a:gdLst/>
          <a:ahLst/>
          <a:cxnLst/>
          <a:rect l="0" t="0" r="0" b="0"/>
          <a:pathLst>
            <a:path>
              <a:moveTo>
                <a:pt x="1287275" y="0"/>
              </a:moveTo>
              <a:lnTo>
                <a:pt x="1287275" y="179881"/>
              </a:lnTo>
              <a:lnTo>
                <a:pt x="0" y="179881"/>
              </a:lnTo>
              <a:lnTo>
                <a:pt x="0" y="359763"/>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A507E1-B6F9-4758-A072-43D3BE88D1FD}">
      <dsp:nvSpPr>
        <dsp:cNvPr id="0" name=""/>
        <dsp:cNvSpPr/>
      </dsp:nvSpPr>
      <dsp:spPr>
        <a:xfrm>
          <a:off x="150" y="4238467"/>
          <a:ext cx="2256282" cy="899408"/>
        </a:xfrm>
        <a:prstGeom prst="roundRect">
          <a:avLst>
            <a:gd name="adj" fmla="val 1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bg-BG" sz="1200" b="1" kern="1200" dirty="0">
              <a:solidFill>
                <a:srgbClr val="FF0000"/>
              </a:solidFill>
            </a:rPr>
            <a:t>Позитивен</a:t>
          </a:r>
        </a:p>
        <a:p>
          <a:pPr marL="0" lvl="0" indent="0" algn="ctr" defTabSz="533400">
            <a:lnSpc>
              <a:spcPct val="90000"/>
            </a:lnSpc>
            <a:spcBef>
              <a:spcPct val="0"/>
            </a:spcBef>
            <a:spcAft>
              <a:spcPct val="35000"/>
            </a:spcAft>
            <a:buNone/>
          </a:pPr>
          <a:r>
            <a:rPr lang="bg-BG" sz="1200" b="1" kern="1200" dirty="0">
              <a:solidFill>
                <a:srgbClr val="FF0000"/>
              </a:solidFill>
            </a:rPr>
            <a:t>Кандидат за анти-</a:t>
          </a:r>
          <a:r>
            <a:rPr lang="en-US" sz="1200" b="1" kern="1200" dirty="0">
              <a:solidFill>
                <a:srgbClr val="FF0000"/>
              </a:solidFill>
            </a:rPr>
            <a:t>EGFR </a:t>
          </a:r>
          <a:r>
            <a:rPr lang="bg-BG" sz="1200" b="1" kern="1200" dirty="0">
              <a:solidFill>
                <a:srgbClr val="FF0000"/>
              </a:solidFill>
            </a:rPr>
            <a:t>терап</a:t>
          </a:r>
          <a:r>
            <a:rPr lang="bg-BG" sz="1000" b="1" kern="1200" dirty="0">
              <a:solidFill>
                <a:srgbClr val="FF0000"/>
              </a:solidFill>
            </a:rPr>
            <a:t>ия</a:t>
          </a:r>
        </a:p>
      </dsp:txBody>
      <dsp:txXfrm>
        <a:off x="26493" y="4264810"/>
        <a:ext cx="2203596" cy="846722"/>
      </dsp:txXfrm>
    </dsp:sp>
    <dsp:sp modelId="{B26F18BC-B486-482F-9BBF-4B0BCE751400}">
      <dsp:nvSpPr>
        <dsp:cNvPr id="0" name=""/>
        <dsp:cNvSpPr/>
      </dsp:nvSpPr>
      <dsp:spPr>
        <a:xfrm>
          <a:off x="2415566" y="3878704"/>
          <a:ext cx="1298614" cy="360536"/>
        </a:xfrm>
        <a:custGeom>
          <a:avLst/>
          <a:gdLst/>
          <a:ahLst/>
          <a:cxnLst/>
          <a:rect l="0" t="0" r="0" b="0"/>
          <a:pathLst>
            <a:path>
              <a:moveTo>
                <a:pt x="0" y="0"/>
              </a:moveTo>
              <a:lnTo>
                <a:pt x="0" y="180268"/>
              </a:lnTo>
              <a:lnTo>
                <a:pt x="1298614" y="180268"/>
              </a:lnTo>
              <a:lnTo>
                <a:pt x="1298614" y="360536"/>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C3466D-30DC-4C1F-BDBA-CFE4354E90E5}">
      <dsp:nvSpPr>
        <dsp:cNvPr id="0" name=""/>
        <dsp:cNvSpPr/>
      </dsp:nvSpPr>
      <dsp:spPr>
        <a:xfrm>
          <a:off x="2629273" y="4239240"/>
          <a:ext cx="2169817" cy="899408"/>
        </a:xfrm>
        <a:prstGeom prst="roundRect">
          <a:avLst>
            <a:gd name="adj" fmla="val 1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bg-BG" sz="1200" b="1" kern="1200" dirty="0">
              <a:solidFill>
                <a:srgbClr val="002060"/>
              </a:solidFill>
            </a:rPr>
            <a:t>Негативен</a:t>
          </a:r>
        </a:p>
        <a:p>
          <a:pPr marL="0" lvl="0" indent="0" algn="ctr" defTabSz="533400">
            <a:lnSpc>
              <a:spcPct val="90000"/>
            </a:lnSpc>
            <a:spcBef>
              <a:spcPct val="0"/>
            </a:spcBef>
            <a:spcAft>
              <a:spcPct val="35000"/>
            </a:spcAft>
            <a:buNone/>
          </a:pPr>
          <a:r>
            <a:rPr lang="bg-BG" sz="1200" b="1" kern="1200" dirty="0">
              <a:solidFill>
                <a:srgbClr val="002060"/>
              </a:solidFill>
            </a:rPr>
            <a:t>Препоръчително </a:t>
          </a:r>
          <a:r>
            <a:rPr lang="bg-BG" sz="1000" b="1" kern="1200" dirty="0">
              <a:solidFill>
                <a:srgbClr val="002060"/>
              </a:solidFill>
            </a:rPr>
            <a:t>е изследване на </a:t>
          </a:r>
          <a:r>
            <a:rPr lang="en-US" sz="1000" b="1" kern="1200" dirty="0">
              <a:solidFill>
                <a:srgbClr val="002060"/>
              </a:solidFill>
            </a:rPr>
            <a:t>KRAS</a:t>
          </a:r>
          <a:endParaRPr lang="bg-BG" sz="1000" b="1" kern="1200" dirty="0">
            <a:solidFill>
              <a:srgbClr val="002060"/>
            </a:solidFill>
          </a:endParaRPr>
        </a:p>
      </dsp:txBody>
      <dsp:txXfrm>
        <a:off x="2655616" y="4265583"/>
        <a:ext cx="2117131" cy="846722"/>
      </dsp:txXfrm>
    </dsp:sp>
    <dsp:sp modelId="{D4AA283B-5B38-488C-8DE4-0BD4479D9140}">
      <dsp:nvSpPr>
        <dsp:cNvPr id="0" name=""/>
        <dsp:cNvSpPr/>
      </dsp:nvSpPr>
      <dsp:spPr>
        <a:xfrm>
          <a:off x="2587713" y="5138648"/>
          <a:ext cx="1126468" cy="358989"/>
        </a:xfrm>
        <a:custGeom>
          <a:avLst/>
          <a:gdLst/>
          <a:ahLst/>
          <a:cxnLst/>
          <a:rect l="0" t="0" r="0" b="0"/>
          <a:pathLst>
            <a:path>
              <a:moveTo>
                <a:pt x="1126468" y="0"/>
              </a:moveTo>
              <a:lnTo>
                <a:pt x="1126468" y="179494"/>
              </a:lnTo>
              <a:lnTo>
                <a:pt x="0" y="179494"/>
              </a:lnTo>
              <a:lnTo>
                <a:pt x="0" y="358989"/>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2DAC66-85C9-4C56-AD60-66CC65673B1F}">
      <dsp:nvSpPr>
        <dsp:cNvPr id="0" name=""/>
        <dsp:cNvSpPr/>
      </dsp:nvSpPr>
      <dsp:spPr>
        <a:xfrm>
          <a:off x="1535352" y="5497638"/>
          <a:ext cx="2104722" cy="899408"/>
        </a:xfrm>
        <a:prstGeom prst="roundRect">
          <a:avLst>
            <a:gd name="adj" fmla="val 1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bg-BG" sz="1200" b="0" kern="1200" dirty="0"/>
        </a:p>
        <a:p>
          <a:pPr marL="0" lvl="0" indent="0" algn="ctr" defTabSz="533400">
            <a:lnSpc>
              <a:spcPct val="90000"/>
            </a:lnSpc>
            <a:spcBef>
              <a:spcPct val="0"/>
            </a:spcBef>
            <a:spcAft>
              <a:spcPct val="35000"/>
            </a:spcAft>
            <a:buNone/>
          </a:pPr>
          <a:r>
            <a:rPr lang="bg-BG" sz="1200" b="1" kern="1200" dirty="0">
              <a:solidFill>
                <a:srgbClr val="FF0000"/>
              </a:solidFill>
            </a:rPr>
            <a:t>Позитивен</a:t>
          </a:r>
        </a:p>
        <a:p>
          <a:pPr marL="0" lvl="0" indent="0" algn="ctr" defTabSz="533400">
            <a:lnSpc>
              <a:spcPct val="90000"/>
            </a:lnSpc>
            <a:spcBef>
              <a:spcPct val="0"/>
            </a:spcBef>
            <a:spcAft>
              <a:spcPct val="35000"/>
            </a:spcAft>
            <a:buNone/>
          </a:pPr>
          <a:r>
            <a:rPr lang="bg-BG" sz="1200" b="1" kern="1200" dirty="0">
              <a:solidFill>
                <a:srgbClr val="FF0000"/>
              </a:solidFill>
            </a:rPr>
            <a:t>Кандидат за анти-</a:t>
          </a:r>
          <a:r>
            <a:rPr lang="en-US" sz="1200" b="1" kern="1200" dirty="0">
              <a:solidFill>
                <a:srgbClr val="FF0000"/>
              </a:solidFill>
            </a:rPr>
            <a:t>EGFR </a:t>
          </a:r>
          <a:r>
            <a:rPr lang="bg-BG" sz="1200" b="1" kern="1200" dirty="0">
              <a:solidFill>
                <a:srgbClr val="FF0000"/>
              </a:solidFill>
            </a:rPr>
            <a:t>терапия</a:t>
          </a:r>
        </a:p>
        <a:p>
          <a:pPr marL="0" lvl="0" indent="0" algn="ctr" defTabSz="533400">
            <a:lnSpc>
              <a:spcPct val="90000"/>
            </a:lnSpc>
            <a:spcBef>
              <a:spcPct val="0"/>
            </a:spcBef>
            <a:spcAft>
              <a:spcPct val="35000"/>
            </a:spcAft>
            <a:buNone/>
          </a:pPr>
          <a:endParaRPr lang="bg-BG" sz="1000" b="0" kern="1200" dirty="0"/>
        </a:p>
      </dsp:txBody>
      <dsp:txXfrm>
        <a:off x="1561695" y="5523981"/>
        <a:ext cx="2052036" cy="846722"/>
      </dsp:txXfrm>
    </dsp:sp>
    <dsp:sp modelId="{C910248E-C0EE-429C-90B3-1413A8A45E38}">
      <dsp:nvSpPr>
        <dsp:cNvPr id="0" name=""/>
        <dsp:cNvSpPr/>
      </dsp:nvSpPr>
      <dsp:spPr>
        <a:xfrm>
          <a:off x="3714181" y="5138648"/>
          <a:ext cx="1286621" cy="358989"/>
        </a:xfrm>
        <a:custGeom>
          <a:avLst/>
          <a:gdLst/>
          <a:ahLst/>
          <a:cxnLst/>
          <a:rect l="0" t="0" r="0" b="0"/>
          <a:pathLst>
            <a:path>
              <a:moveTo>
                <a:pt x="0" y="0"/>
              </a:moveTo>
              <a:lnTo>
                <a:pt x="0" y="179494"/>
              </a:lnTo>
              <a:lnTo>
                <a:pt x="1286621" y="179494"/>
              </a:lnTo>
              <a:lnTo>
                <a:pt x="1286621" y="358989"/>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403FA5-32BD-4553-B905-24B6733101A9}">
      <dsp:nvSpPr>
        <dsp:cNvPr id="0" name=""/>
        <dsp:cNvSpPr/>
      </dsp:nvSpPr>
      <dsp:spPr>
        <a:xfrm>
          <a:off x="4044808" y="5497638"/>
          <a:ext cx="1911988" cy="899408"/>
        </a:xfrm>
        <a:prstGeom prst="roundRect">
          <a:avLst>
            <a:gd name="adj" fmla="val 1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bg-BG" sz="1200" b="1" kern="1200" dirty="0">
              <a:solidFill>
                <a:srgbClr val="002060"/>
              </a:solidFill>
            </a:rPr>
            <a:t>Негативен</a:t>
          </a:r>
        </a:p>
        <a:p>
          <a:pPr marL="0" lvl="0" indent="0" algn="ctr" defTabSz="533400">
            <a:lnSpc>
              <a:spcPct val="90000"/>
            </a:lnSpc>
            <a:spcBef>
              <a:spcPct val="0"/>
            </a:spcBef>
            <a:spcAft>
              <a:spcPct val="35000"/>
            </a:spcAft>
            <a:buNone/>
          </a:pPr>
          <a:r>
            <a:rPr lang="bg-BG" sz="1200" b="1" kern="1200" dirty="0">
              <a:solidFill>
                <a:srgbClr val="002060"/>
              </a:solidFill>
            </a:rPr>
            <a:t>Не е подходящ за таргетна терапия</a:t>
          </a:r>
        </a:p>
      </dsp:txBody>
      <dsp:txXfrm>
        <a:off x="4071151" y="5523981"/>
        <a:ext cx="1859302" cy="846722"/>
      </dsp:txXfrm>
    </dsp:sp>
    <dsp:sp modelId="{1B9BAB5E-4739-40C5-976F-3CDCEBE758EB}">
      <dsp:nvSpPr>
        <dsp:cNvPr id="0" name=""/>
        <dsp:cNvSpPr/>
      </dsp:nvSpPr>
      <dsp:spPr>
        <a:xfrm>
          <a:off x="5050622" y="2619532"/>
          <a:ext cx="2561656" cy="359763"/>
        </a:xfrm>
        <a:custGeom>
          <a:avLst/>
          <a:gdLst/>
          <a:ahLst/>
          <a:cxnLst/>
          <a:rect l="0" t="0" r="0" b="0"/>
          <a:pathLst>
            <a:path>
              <a:moveTo>
                <a:pt x="0" y="0"/>
              </a:moveTo>
              <a:lnTo>
                <a:pt x="0" y="179881"/>
              </a:lnTo>
              <a:lnTo>
                <a:pt x="2561656" y="179881"/>
              </a:lnTo>
              <a:lnTo>
                <a:pt x="2561656" y="359763"/>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242131-900F-445E-9A71-AF69F3E6528C}">
      <dsp:nvSpPr>
        <dsp:cNvPr id="0" name=""/>
        <dsp:cNvSpPr/>
      </dsp:nvSpPr>
      <dsp:spPr>
        <a:xfrm>
          <a:off x="6419421" y="2979295"/>
          <a:ext cx="2385715" cy="899408"/>
        </a:xfrm>
        <a:prstGeom prst="roundRect">
          <a:avLst>
            <a:gd name="adj" fmla="val 10000"/>
          </a:avLst>
        </a:prstGeom>
        <a:gradFill rotWithShape="0">
          <a:gsLst>
            <a:gs pos="0">
              <a:schemeClr val="accent3">
                <a:hueOff val="0"/>
                <a:satOff val="0"/>
                <a:lumOff val="0"/>
                <a:alphaOff val="0"/>
                <a:tint val="83000"/>
                <a:satMod val="100000"/>
                <a:lumMod val="100000"/>
              </a:schemeClr>
            </a:gs>
            <a:gs pos="100000">
              <a:schemeClr val="accent3">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ALK </a:t>
          </a:r>
          <a:r>
            <a:rPr lang="bg-BG" sz="1400" b="0" kern="1200" dirty="0"/>
            <a:t>и </a:t>
          </a:r>
          <a:r>
            <a:rPr lang="en-US" sz="1400" b="0" kern="1200" dirty="0"/>
            <a:t>ROS1</a:t>
          </a:r>
        </a:p>
        <a:p>
          <a:pPr marL="0" lvl="0" indent="0" algn="ctr" defTabSz="622300">
            <a:lnSpc>
              <a:spcPct val="90000"/>
            </a:lnSpc>
            <a:spcBef>
              <a:spcPct val="0"/>
            </a:spcBef>
            <a:spcAft>
              <a:spcPct val="35000"/>
            </a:spcAft>
            <a:buNone/>
          </a:pPr>
          <a:r>
            <a:rPr lang="bg-BG" sz="1400" b="0" kern="1200" dirty="0"/>
            <a:t>пренареждане</a:t>
          </a:r>
        </a:p>
      </dsp:txBody>
      <dsp:txXfrm>
        <a:off x="6445764" y="3005638"/>
        <a:ext cx="2333029" cy="846722"/>
      </dsp:txXfrm>
    </dsp:sp>
    <dsp:sp modelId="{C39831B7-3322-4D67-8B47-44E9096E107C}">
      <dsp:nvSpPr>
        <dsp:cNvPr id="0" name=""/>
        <dsp:cNvSpPr/>
      </dsp:nvSpPr>
      <dsp:spPr>
        <a:xfrm>
          <a:off x="6278472" y="3878704"/>
          <a:ext cx="1333806" cy="359763"/>
        </a:xfrm>
        <a:custGeom>
          <a:avLst/>
          <a:gdLst/>
          <a:ahLst/>
          <a:cxnLst/>
          <a:rect l="0" t="0" r="0" b="0"/>
          <a:pathLst>
            <a:path>
              <a:moveTo>
                <a:pt x="1333806" y="0"/>
              </a:moveTo>
              <a:lnTo>
                <a:pt x="1333806" y="179881"/>
              </a:lnTo>
              <a:lnTo>
                <a:pt x="0" y="179881"/>
              </a:lnTo>
              <a:lnTo>
                <a:pt x="0" y="359763"/>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995EDA-8E4F-4614-8D44-6CC356B23251}">
      <dsp:nvSpPr>
        <dsp:cNvPr id="0" name=""/>
        <dsp:cNvSpPr/>
      </dsp:nvSpPr>
      <dsp:spPr>
        <a:xfrm>
          <a:off x="5235717" y="4238467"/>
          <a:ext cx="2085511" cy="899408"/>
        </a:xfrm>
        <a:prstGeom prst="roundRect">
          <a:avLst>
            <a:gd name="adj" fmla="val 1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bg-BG" sz="1200" b="1" kern="1200" dirty="0">
              <a:solidFill>
                <a:srgbClr val="FF0000"/>
              </a:solidFill>
            </a:rPr>
            <a:t>Позитивен </a:t>
          </a:r>
        </a:p>
        <a:p>
          <a:pPr marL="0" lvl="0" indent="0" algn="ctr" defTabSz="533400">
            <a:lnSpc>
              <a:spcPct val="90000"/>
            </a:lnSpc>
            <a:spcBef>
              <a:spcPct val="0"/>
            </a:spcBef>
            <a:spcAft>
              <a:spcPct val="35000"/>
            </a:spcAft>
            <a:buNone/>
          </a:pPr>
          <a:r>
            <a:rPr lang="bg-BG" sz="1200" b="1" kern="1200" dirty="0">
              <a:solidFill>
                <a:srgbClr val="FF0000"/>
              </a:solidFill>
            </a:rPr>
            <a:t>Кандидат за терапия с </a:t>
          </a:r>
          <a:r>
            <a:rPr lang="en-US" sz="1200" b="1" kern="1200" dirty="0">
              <a:solidFill>
                <a:srgbClr val="FF0000"/>
              </a:solidFill>
            </a:rPr>
            <a:t>ALK </a:t>
          </a:r>
          <a:r>
            <a:rPr lang="bg-BG" sz="1200" b="1" kern="1200" dirty="0">
              <a:solidFill>
                <a:srgbClr val="FF0000"/>
              </a:solidFill>
            </a:rPr>
            <a:t>инхибитор</a:t>
          </a:r>
        </a:p>
      </dsp:txBody>
      <dsp:txXfrm>
        <a:off x="5262060" y="4264810"/>
        <a:ext cx="2032825" cy="846722"/>
      </dsp:txXfrm>
    </dsp:sp>
    <dsp:sp modelId="{CEE45F26-D33D-4C77-9944-BE892B655C29}">
      <dsp:nvSpPr>
        <dsp:cNvPr id="0" name=""/>
        <dsp:cNvSpPr/>
      </dsp:nvSpPr>
      <dsp:spPr>
        <a:xfrm>
          <a:off x="7612279" y="3878704"/>
          <a:ext cx="1245122" cy="359763"/>
        </a:xfrm>
        <a:custGeom>
          <a:avLst/>
          <a:gdLst/>
          <a:ahLst/>
          <a:cxnLst/>
          <a:rect l="0" t="0" r="0" b="0"/>
          <a:pathLst>
            <a:path>
              <a:moveTo>
                <a:pt x="0" y="0"/>
              </a:moveTo>
              <a:lnTo>
                <a:pt x="0" y="179881"/>
              </a:lnTo>
              <a:lnTo>
                <a:pt x="1245122" y="179881"/>
              </a:lnTo>
              <a:lnTo>
                <a:pt x="1245122" y="359763"/>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40D6B1-CC12-4679-8952-774B9B27C27B}">
      <dsp:nvSpPr>
        <dsp:cNvPr id="0" name=""/>
        <dsp:cNvSpPr/>
      </dsp:nvSpPr>
      <dsp:spPr>
        <a:xfrm>
          <a:off x="7725962" y="4238467"/>
          <a:ext cx="2262879" cy="899408"/>
        </a:xfrm>
        <a:prstGeom prst="roundRect">
          <a:avLst>
            <a:gd name="adj" fmla="val 1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bg-BG" sz="1200" b="1" kern="1200" dirty="0"/>
            <a:t>Негативен </a:t>
          </a:r>
        </a:p>
        <a:p>
          <a:pPr marL="0" lvl="0" indent="0" algn="ctr" defTabSz="533400">
            <a:lnSpc>
              <a:spcPct val="90000"/>
            </a:lnSpc>
            <a:spcBef>
              <a:spcPct val="0"/>
            </a:spcBef>
            <a:spcAft>
              <a:spcPct val="35000"/>
            </a:spcAft>
            <a:buNone/>
          </a:pPr>
          <a:r>
            <a:rPr lang="bg-BG" sz="1200" b="1" kern="1200" dirty="0"/>
            <a:t>Препоръчително е изследване на  </a:t>
          </a:r>
          <a:r>
            <a:rPr lang="en-US" sz="1200" b="1" kern="1200" dirty="0"/>
            <a:t>ROS 1</a:t>
          </a:r>
          <a:endParaRPr lang="bg-BG" sz="1200" b="1" kern="1200" dirty="0"/>
        </a:p>
      </dsp:txBody>
      <dsp:txXfrm>
        <a:off x="7752305" y="4264810"/>
        <a:ext cx="2210193" cy="846722"/>
      </dsp:txXfrm>
    </dsp:sp>
    <dsp:sp modelId="{75B4B4F5-38CE-4064-B6EA-CEA7DB83480E}">
      <dsp:nvSpPr>
        <dsp:cNvPr id="0" name=""/>
        <dsp:cNvSpPr/>
      </dsp:nvSpPr>
      <dsp:spPr>
        <a:xfrm>
          <a:off x="7646991" y="5137875"/>
          <a:ext cx="1210409" cy="359763"/>
        </a:xfrm>
        <a:custGeom>
          <a:avLst/>
          <a:gdLst/>
          <a:ahLst/>
          <a:cxnLst/>
          <a:rect l="0" t="0" r="0" b="0"/>
          <a:pathLst>
            <a:path>
              <a:moveTo>
                <a:pt x="1210409" y="0"/>
              </a:moveTo>
              <a:lnTo>
                <a:pt x="1210409" y="179881"/>
              </a:lnTo>
              <a:lnTo>
                <a:pt x="0" y="179881"/>
              </a:lnTo>
              <a:lnTo>
                <a:pt x="0" y="359763"/>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76F038-BB12-46BB-9333-995451EA452B}">
      <dsp:nvSpPr>
        <dsp:cNvPr id="0" name=""/>
        <dsp:cNvSpPr/>
      </dsp:nvSpPr>
      <dsp:spPr>
        <a:xfrm>
          <a:off x="6528793" y="5497638"/>
          <a:ext cx="2236396" cy="899408"/>
        </a:xfrm>
        <a:prstGeom prst="roundRect">
          <a:avLst>
            <a:gd name="adj" fmla="val 1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bg-BG" sz="1200" b="1" kern="1200" dirty="0">
              <a:solidFill>
                <a:srgbClr val="FF0000"/>
              </a:solidFill>
            </a:rPr>
            <a:t>Позитивен Кандидат за терапия с </a:t>
          </a:r>
          <a:r>
            <a:rPr lang="en-US" sz="1200" b="1" kern="1200" dirty="0">
              <a:solidFill>
                <a:srgbClr val="FF0000"/>
              </a:solidFill>
            </a:rPr>
            <a:t>ROS1 </a:t>
          </a:r>
          <a:r>
            <a:rPr lang="bg-BG" sz="1200" b="1" kern="1200" dirty="0">
              <a:solidFill>
                <a:srgbClr val="FF0000"/>
              </a:solidFill>
            </a:rPr>
            <a:t>инхибитор</a:t>
          </a:r>
        </a:p>
      </dsp:txBody>
      <dsp:txXfrm>
        <a:off x="6555136" y="5523981"/>
        <a:ext cx="2183710" cy="846722"/>
      </dsp:txXfrm>
    </dsp:sp>
    <dsp:sp modelId="{BFD8AFDD-3ED0-4C83-A60D-05AAC9F2D316}">
      <dsp:nvSpPr>
        <dsp:cNvPr id="0" name=""/>
        <dsp:cNvSpPr/>
      </dsp:nvSpPr>
      <dsp:spPr>
        <a:xfrm>
          <a:off x="8857401" y="5137875"/>
          <a:ext cx="1320564" cy="359763"/>
        </a:xfrm>
        <a:custGeom>
          <a:avLst/>
          <a:gdLst/>
          <a:ahLst/>
          <a:cxnLst/>
          <a:rect l="0" t="0" r="0" b="0"/>
          <a:pathLst>
            <a:path>
              <a:moveTo>
                <a:pt x="0" y="0"/>
              </a:moveTo>
              <a:lnTo>
                <a:pt x="0" y="179881"/>
              </a:lnTo>
              <a:lnTo>
                <a:pt x="1320564" y="179881"/>
              </a:lnTo>
              <a:lnTo>
                <a:pt x="1320564" y="359763"/>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91369C-665A-4313-BC9C-D25AF9B01D42}">
      <dsp:nvSpPr>
        <dsp:cNvPr id="0" name=""/>
        <dsp:cNvSpPr/>
      </dsp:nvSpPr>
      <dsp:spPr>
        <a:xfrm>
          <a:off x="9169923" y="5497638"/>
          <a:ext cx="2016086" cy="899408"/>
        </a:xfrm>
        <a:prstGeom prst="roundRect">
          <a:avLst>
            <a:gd name="adj" fmla="val 1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bg-BG" sz="1200" b="1" kern="1200" dirty="0">
              <a:solidFill>
                <a:srgbClr val="002060"/>
              </a:solidFill>
            </a:rPr>
            <a:t>Негативен</a:t>
          </a:r>
        </a:p>
        <a:p>
          <a:pPr marL="0" lvl="0" indent="0" algn="ctr" defTabSz="533400">
            <a:lnSpc>
              <a:spcPct val="90000"/>
            </a:lnSpc>
            <a:spcBef>
              <a:spcPct val="0"/>
            </a:spcBef>
            <a:spcAft>
              <a:spcPct val="35000"/>
            </a:spcAft>
            <a:buNone/>
          </a:pPr>
          <a:r>
            <a:rPr lang="bg-BG" sz="1200" b="1" kern="1200" dirty="0">
              <a:solidFill>
                <a:srgbClr val="002060"/>
              </a:solidFill>
            </a:rPr>
            <a:t>Не е подходящ за таргетна терапия</a:t>
          </a:r>
        </a:p>
      </dsp:txBody>
      <dsp:txXfrm>
        <a:off x="9196266" y="5523981"/>
        <a:ext cx="1963400" cy="8467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23E1B-461B-4ABB-8CF7-E442F2207BE0}">
      <dsp:nvSpPr>
        <dsp:cNvPr id="0" name=""/>
        <dsp:cNvSpPr/>
      </dsp:nvSpPr>
      <dsp:spPr>
        <a:xfrm>
          <a:off x="0" y="454"/>
          <a:ext cx="10058399"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49EACE0-2B44-457D-9DD2-5A293A4A5C32}">
      <dsp:nvSpPr>
        <dsp:cNvPr id="0" name=""/>
        <dsp:cNvSpPr/>
      </dsp:nvSpPr>
      <dsp:spPr>
        <a:xfrm>
          <a:off x="0" y="454"/>
          <a:ext cx="10058399" cy="74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bg-BG" sz="2000" kern="1200"/>
            <a:t>Единственно високо степенни серозни аденокарциноми !</a:t>
          </a:r>
          <a:endParaRPr lang="en-US" sz="2000" kern="1200"/>
        </a:p>
      </dsp:txBody>
      <dsp:txXfrm>
        <a:off x="0" y="454"/>
        <a:ext cx="10058399" cy="744940"/>
      </dsp:txXfrm>
    </dsp:sp>
    <dsp:sp modelId="{B7E427C5-C547-4BB6-BFA9-BBD78247F453}">
      <dsp:nvSpPr>
        <dsp:cNvPr id="0" name=""/>
        <dsp:cNvSpPr/>
      </dsp:nvSpPr>
      <dsp:spPr>
        <a:xfrm>
          <a:off x="0" y="745395"/>
          <a:ext cx="10058399"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2EDE12F-D072-4A0D-BF78-155727B9B585}">
      <dsp:nvSpPr>
        <dsp:cNvPr id="0" name=""/>
        <dsp:cNvSpPr/>
      </dsp:nvSpPr>
      <dsp:spPr>
        <a:xfrm>
          <a:off x="0" y="745395"/>
          <a:ext cx="10058399" cy="74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30- 50% </a:t>
          </a:r>
          <a:r>
            <a:rPr lang="bg-BG" sz="2000" kern="1200"/>
            <a:t>от всички тях демонстрират абнормалности в </a:t>
          </a:r>
          <a:r>
            <a:rPr lang="en-US" sz="2000" kern="1200"/>
            <a:t>BRCA  (</a:t>
          </a:r>
          <a:r>
            <a:rPr lang="bg-BG" sz="2000" kern="1200"/>
            <a:t>герминативни </a:t>
          </a:r>
          <a:r>
            <a:rPr lang="en-US" sz="2000" kern="1200"/>
            <a:t>(15%) </a:t>
          </a:r>
          <a:r>
            <a:rPr lang="bg-BG" sz="2000" kern="1200"/>
            <a:t>или соматични мутации; промоторна метилация) </a:t>
          </a:r>
          <a:endParaRPr lang="en-US" sz="2000" kern="1200"/>
        </a:p>
      </dsp:txBody>
      <dsp:txXfrm>
        <a:off x="0" y="745395"/>
        <a:ext cx="10058399" cy="744940"/>
      </dsp:txXfrm>
    </dsp:sp>
    <dsp:sp modelId="{DEA41032-40F3-4821-AF4B-2E27806C22F0}">
      <dsp:nvSpPr>
        <dsp:cNvPr id="0" name=""/>
        <dsp:cNvSpPr/>
      </dsp:nvSpPr>
      <dsp:spPr>
        <a:xfrm>
          <a:off x="0" y="1490335"/>
          <a:ext cx="10058399"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DF4C97A-FA2D-48FE-9C53-F3887F2E366D}">
      <dsp:nvSpPr>
        <dsp:cNvPr id="0" name=""/>
        <dsp:cNvSpPr/>
      </dsp:nvSpPr>
      <dsp:spPr>
        <a:xfrm>
          <a:off x="0" y="1490335"/>
          <a:ext cx="10058399" cy="74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bg-BG" sz="2000" kern="1200"/>
            <a:t>По-добра прогноза</a:t>
          </a:r>
          <a:endParaRPr lang="en-US" sz="2000" kern="1200"/>
        </a:p>
      </dsp:txBody>
      <dsp:txXfrm>
        <a:off x="0" y="1490335"/>
        <a:ext cx="10058399" cy="744940"/>
      </dsp:txXfrm>
    </dsp:sp>
    <dsp:sp modelId="{F68676DB-8DFE-4A93-8B1E-9AD53203A210}">
      <dsp:nvSpPr>
        <dsp:cNvPr id="0" name=""/>
        <dsp:cNvSpPr/>
      </dsp:nvSpPr>
      <dsp:spPr>
        <a:xfrm>
          <a:off x="0" y="2235276"/>
          <a:ext cx="10058399"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EDDBE3F-83E5-4682-BE51-1CCE4732034D}">
      <dsp:nvSpPr>
        <dsp:cNvPr id="0" name=""/>
        <dsp:cNvSpPr/>
      </dsp:nvSpPr>
      <dsp:spPr>
        <a:xfrm>
          <a:off x="0" y="2235276"/>
          <a:ext cx="10058399" cy="74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bg-BG" sz="2000" kern="1200"/>
            <a:t>По-химиочувствителни: платина и </a:t>
          </a:r>
          <a:r>
            <a:rPr lang="en-US" sz="2000" kern="1200"/>
            <a:t>PARP </a:t>
          </a:r>
          <a:r>
            <a:rPr lang="bg-BG" sz="2000" kern="1200"/>
            <a:t>инхибитори</a:t>
          </a:r>
          <a:endParaRPr lang="en-US" sz="2000" kern="1200"/>
        </a:p>
      </dsp:txBody>
      <dsp:txXfrm>
        <a:off x="0" y="2235276"/>
        <a:ext cx="10058399" cy="744940"/>
      </dsp:txXfrm>
    </dsp:sp>
    <dsp:sp modelId="{CB070239-A635-41AD-AA91-2CEA860560AD}">
      <dsp:nvSpPr>
        <dsp:cNvPr id="0" name=""/>
        <dsp:cNvSpPr/>
      </dsp:nvSpPr>
      <dsp:spPr>
        <a:xfrm>
          <a:off x="0" y="2980216"/>
          <a:ext cx="10058399"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31D9DF7-1963-4FC0-820B-52868BEDDB9D}">
      <dsp:nvSpPr>
        <dsp:cNvPr id="0" name=""/>
        <dsp:cNvSpPr/>
      </dsp:nvSpPr>
      <dsp:spPr>
        <a:xfrm>
          <a:off x="0" y="2980216"/>
          <a:ext cx="10058399" cy="74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bg-BG" sz="2000" kern="1200"/>
            <a:t>Предиктивно и прогностично значение </a:t>
          </a:r>
          <a:endParaRPr lang="en-US" sz="2000" kern="1200"/>
        </a:p>
      </dsp:txBody>
      <dsp:txXfrm>
        <a:off x="0" y="2980216"/>
        <a:ext cx="10058399" cy="7449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6C116-BB5D-4987-BA1C-556182835475}">
      <dsp:nvSpPr>
        <dsp:cNvPr id="0" name=""/>
        <dsp:cNvSpPr/>
      </dsp:nvSpPr>
      <dsp:spPr>
        <a:xfrm>
          <a:off x="0" y="299274"/>
          <a:ext cx="5641974" cy="11655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7880" tIns="416560" rIns="437880" bIns="142240" numCol="1" spcCol="1270" anchor="t" anchorCtr="0">
          <a:noAutofit/>
        </a:bodyPr>
        <a:lstStyle/>
        <a:p>
          <a:pPr marL="228600" lvl="1" indent="-228600" algn="l" defTabSz="889000">
            <a:lnSpc>
              <a:spcPct val="90000"/>
            </a:lnSpc>
            <a:spcBef>
              <a:spcPct val="0"/>
            </a:spcBef>
            <a:spcAft>
              <a:spcPct val="15000"/>
            </a:spcAft>
            <a:buChar char="•"/>
          </a:pPr>
          <a:r>
            <a:rPr lang="bg-BG" sz="2000" kern="1200" dirty="0" err="1"/>
            <a:t>Ендометриоиден</a:t>
          </a:r>
          <a:r>
            <a:rPr lang="bg-BG" sz="2000" kern="1200" dirty="0"/>
            <a:t> тип - 307 </a:t>
          </a:r>
          <a:endParaRPr lang="en-US" sz="2000" kern="1200" dirty="0"/>
        </a:p>
        <a:p>
          <a:pPr marL="228600" lvl="1" indent="-228600" algn="l" defTabSz="889000">
            <a:lnSpc>
              <a:spcPct val="90000"/>
            </a:lnSpc>
            <a:spcBef>
              <a:spcPct val="0"/>
            </a:spcBef>
            <a:spcAft>
              <a:spcPct val="15000"/>
            </a:spcAft>
            <a:buChar char="•"/>
          </a:pPr>
          <a:r>
            <a:rPr lang="bg-BG" sz="2000" kern="1200" dirty="0" err="1"/>
            <a:t>Серозен</a:t>
          </a:r>
          <a:r>
            <a:rPr lang="bg-BG" sz="2000" kern="1200" dirty="0"/>
            <a:t> – 53 и смесен - 13</a:t>
          </a:r>
          <a:endParaRPr lang="en-US" sz="2000" kern="1200" dirty="0"/>
        </a:p>
      </dsp:txBody>
      <dsp:txXfrm>
        <a:off x="0" y="299274"/>
        <a:ext cx="5641974" cy="1165500"/>
      </dsp:txXfrm>
    </dsp:sp>
    <dsp:sp modelId="{ED39EA7B-C43D-485E-AA17-D1C080F4AA29}">
      <dsp:nvSpPr>
        <dsp:cNvPr id="0" name=""/>
        <dsp:cNvSpPr/>
      </dsp:nvSpPr>
      <dsp:spPr>
        <a:xfrm>
          <a:off x="282098" y="4074"/>
          <a:ext cx="3949382" cy="5904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277" tIns="0" rIns="149277" bIns="0" numCol="1" spcCol="1270" anchor="ctr" anchorCtr="0">
          <a:noAutofit/>
        </a:bodyPr>
        <a:lstStyle/>
        <a:p>
          <a:pPr marL="0" lvl="0" indent="0" algn="l" defTabSz="889000">
            <a:lnSpc>
              <a:spcPct val="90000"/>
            </a:lnSpc>
            <a:spcBef>
              <a:spcPct val="0"/>
            </a:spcBef>
            <a:spcAft>
              <a:spcPct val="35000"/>
            </a:spcAft>
            <a:buNone/>
          </a:pPr>
          <a:r>
            <a:rPr lang="bg-BG" sz="2000" b="1" kern="1200" dirty="0">
              <a:solidFill>
                <a:schemeClr val="tx1"/>
              </a:solidFill>
            </a:rPr>
            <a:t>Пациенти</a:t>
          </a:r>
        </a:p>
        <a:p>
          <a:pPr marL="0" lvl="0" indent="0" algn="l" defTabSz="889000">
            <a:lnSpc>
              <a:spcPct val="90000"/>
            </a:lnSpc>
            <a:spcBef>
              <a:spcPct val="0"/>
            </a:spcBef>
            <a:spcAft>
              <a:spcPct val="35000"/>
            </a:spcAft>
            <a:buNone/>
          </a:pPr>
          <a:r>
            <a:rPr lang="bg-BG" sz="2000" b="1" kern="1200" dirty="0">
              <a:solidFill>
                <a:schemeClr val="tx1"/>
              </a:solidFill>
            </a:rPr>
            <a:t>373</a:t>
          </a:r>
          <a:endParaRPr lang="en-US" sz="2000" b="1" kern="1200" dirty="0">
            <a:solidFill>
              <a:schemeClr val="tx1"/>
            </a:solidFill>
          </a:endParaRPr>
        </a:p>
      </dsp:txBody>
      <dsp:txXfrm>
        <a:off x="310919" y="32895"/>
        <a:ext cx="3891740" cy="532758"/>
      </dsp:txXfrm>
    </dsp:sp>
    <dsp:sp modelId="{E0326DFE-A61C-4823-857F-5B286ACB664C}">
      <dsp:nvSpPr>
        <dsp:cNvPr id="0" name=""/>
        <dsp:cNvSpPr/>
      </dsp:nvSpPr>
      <dsp:spPr>
        <a:xfrm>
          <a:off x="0" y="1867974"/>
          <a:ext cx="5641974" cy="17955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7880" tIns="416560" rIns="43788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NGS</a:t>
          </a:r>
        </a:p>
        <a:p>
          <a:pPr marL="228600" lvl="1" indent="-228600" algn="l" defTabSz="889000">
            <a:lnSpc>
              <a:spcPct val="90000"/>
            </a:lnSpc>
            <a:spcBef>
              <a:spcPct val="0"/>
            </a:spcBef>
            <a:spcAft>
              <a:spcPct val="15000"/>
            </a:spcAft>
            <a:buChar char="•"/>
          </a:pPr>
          <a:r>
            <a:rPr lang="bg-BG" sz="2000" kern="1200" dirty="0"/>
            <a:t>ДНК </a:t>
          </a:r>
          <a:r>
            <a:rPr lang="bg-BG" sz="2000" kern="1200" dirty="0" err="1"/>
            <a:t>метилиране</a:t>
          </a:r>
          <a:endParaRPr lang="en-US" sz="2000" kern="1200" dirty="0"/>
        </a:p>
        <a:p>
          <a:pPr marL="228600" lvl="1" indent="-228600" algn="l" defTabSz="889000">
            <a:lnSpc>
              <a:spcPct val="90000"/>
            </a:lnSpc>
            <a:spcBef>
              <a:spcPct val="0"/>
            </a:spcBef>
            <a:spcAft>
              <a:spcPct val="15000"/>
            </a:spcAft>
            <a:buChar char="•"/>
          </a:pPr>
          <a:r>
            <a:rPr lang="bg-BG" sz="2000" kern="1200" dirty="0"/>
            <a:t>Анализ на </a:t>
          </a:r>
          <a:r>
            <a:rPr lang="en-US" sz="2000" kern="1200" dirty="0"/>
            <a:t>MSI</a:t>
          </a:r>
        </a:p>
        <a:p>
          <a:pPr marL="228600" lvl="1" indent="-228600" algn="l" defTabSz="889000">
            <a:lnSpc>
              <a:spcPct val="90000"/>
            </a:lnSpc>
            <a:spcBef>
              <a:spcPct val="0"/>
            </a:spcBef>
            <a:spcAft>
              <a:spcPct val="15000"/>
            </a:spcAft>
            <a:buChar char="•"/>
          </a:pPr>
          <a:r>
            <a:rPr lang="bg-BG" sz="2000" kern="1200" dirty="0"/>
            <a:t>Анализ на брой копия</a:t>
          </a:r>
          <a:endParaRPr lang="en-US" sz="2000" kern="1200" dirty="0"/>
        </a:p>
      </dsp:txBody>
      <dsp:txXfrm>
        <a:off x="0" y="1867974"/>
        <a:ext cx="5641974" cy="1795500"/>
      </dsp:txXfrm>
    </dsp:sp>
    <dsp:sp modelId="{81F83EE9-3C32-441A-800E-87224DF3FC42}">
      <dsp:nvSpPr>
        <dsp:cNvPr id="0" name=""/>
        <dsp:cNvSpPr/>
      </dsp:nvSpPr>
      <dsp:spPr>
        <a:xfrm>
          <a:off x="282098" y="1572774"/>
          <a:ext cx="3949382" cy="59040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277" tIns="0" rIns="149277" bIns="0" numCol="1" spcCol="1270" anchor="ctr" anchorCtr="0">
          <a:noAutofit/>
        </a:bodyPr>
        <a:lstStyle/>
        <a:p>
          <a:pPr marL="0" lvl="0" indent="0" algn="l" defTabSz="889000">
            <a:lnSpc>
              <a:spcPct val="90000"/>
            </a:lnSpc>
            <a:spcBef>
              <a:spcPct val="0"/>
            </a:spcBef>
            <a:spcAft>
              <a:spcPct val="35000"/>
            </a:spcAft>
            <a:buNone/>
          </a:pPr>
          <a:r>
            <a:rPr lang="bg-BG" sz="2000" b="1" kern="1200" dirty="0">
              <a:solidFill>
                <a:schemeClr val="tx1"/>
              </a:solidFill>
            </a:rPr>
            <a:t>Методи</a:t>
          </a:r>
          <a:endParaRPr lang="en-US" sz="2000" b="1" kern="1200" dirty="0">
            <a:solidFill>
              <a:schemeClr val="tx1"/>
            </a:solidFill>
          </a:endParaRPr>
        </a:p>
      </dsp:txBody>
      <dsp:txXfrm>
        <a:off x="310919" y="1601595"/>
        <a:ext cx="3891740" cy="532758"/>
      </dsp:txXfrm>
    </dsp:sp>
    <dsp:sp modelId="{5FC19504-B959-47E6-83C8-61EA42E11E3C}">
      <dsp:nvSpPr>
        <dsp:cNvPr id="0" name=""/>
        <dsp:cNvSpPr/>
      </dsp:nvSpPr>
      <dsp:spPr>
        <a:xfrm>
          <a:off x="0" y="4066675"/>
          <a:ext cx="5641974" cy="85050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7880" tIns="416560" rIns="437880" bIns="142240" numCol="1" spcCol="1270" anchor="t" anchorCtr="0">
          <a:noAutofit/>
        </a:bodyPr>
        <a:lstStyle/>
        <a:p>
          <a:pPr marL="228600" lvl="1" indent="-228600" algn="l" defTabSz="889000">
            <a:lnSpc>
              <a:spcPct val="90000"/>
            </a:lnSpc>
            <a:spcBef>
              <a:spcPct val="0"/>
            </a:spcBef>
            <a:spcAft>
              <a:spcPct val="15000"/>
            </a:spcAft>
            <a:buChar char="•"/>
          </a:pPr>
          <a:r>
            <a:rPr lang="bg-BG" sz="2000" kern="1200" dirty="0"/>
            <a:t>32 месеца</a:t>
          </a:r>
          <a:endParaRPr lang="en-US" sz="2000" kern="1200" dirty="0"/>
        </a:p>
      </dsp:txBody>
      <dsp:txXfrm>
        <a:off x="0" y="4066675"/>
        <a:ext cx="5641974" cy="850500"/>
      </dsp:txXfrm>
    </dsp:sp>
    <dsp:sp modelId="{A310C62A-5E18-46D0-99D3-E4CEF92A2DD5}">
      <dsp:nvSpPr>
        <dsp:cNvPr id="0" name=""/>
        <dsp:cNvSpPr/>
      </dsp:nvSpPr>
      <dsp:spPr>
        <a:xfrm>
          <a:off x="282098" y="3771475"/>
          <a:ext cx="3949382" cy="59040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277" tIns="0" rIns="149277" bIns="0" numCol="1" spcCol="1270" anchor="ctr" anchorCtr="0">
          <a:noAutofit/>
        </a:bodyPr>
        <a:lstStyle/>
        <a:p>
          <a:pPr marL="0" lvl="0" indent="0" algn="l" defTabSz="889000">
            <a:lnSpc>
              <a:spcPct val="90000"/>
            </a:lnSpc>
            <a:spcBef>
              <a:spcPct val="0"/>
            </a:spcBef>
            <a:spcAft>
              <a:spcPct val="35000"/>
            </a:spcAft>
            <a:buNone/>
          </a:pPr>
          <a:r>
            <a:rPr lang="bg-BG" sz="2000" b="1" kern="1200" dirty="0">
              <a:solidFill>
                <a:schemeClr val="tx1"/>
              </a:solidFill>
            </a:rPr>
            <a:t>Проследяване</a:t>
          </a:r>
          <a:endParaRPr lang="en-US" sz="2000" b="1" kern="1200" dirty="0">
            <a:solidFill>
              <a:schemeClr val="tx1"/>
            </a:solidFill>
          </a:endParaRPr>
        </a:p>
      </dsp:txBody>
      <dsp:txXfrm>
        <a:off x="310919" y="3800296"/>
        <a:ext cx="3891740" cy="5327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19881-51E2-43EF-98E6-C2675C3122AC}">
      <dsp:nvSpPr>
        <dsp:cNvPr id="0" name=""/>
        <dsp:cNvSpPr/>
      </dsp:nvSpPr>
      <dsp:spPr>
        <a:xfrm>
          <a:off x="4447" y="647129"/>
          <a:ext cx="2674406" cy="91700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POLE</a:t>
          </a:r>
          <a:endParaRPr lang="bg-BG" sz="2400" kern="1200" dirty="0"/>
        </a:p>
        <a:p>
          <a:pPr marL="0" lvl="0" indent="0" algn="ctr" defTabSz="1066800">
            <a:lnSpc>
              <a:spcPct val="90000"/>
            </a:lnSpc>
            <a:spcBef>
              <a:spcPct val="0"/>
            </a:spcBef>
            <a:spcAft>
              <a:spcPct val="35000"/>
            </a:spcAft>
            <a:buNone/>
          </a:pPr>
          <a:r>
            <a:rPr lang="bg-BG" sz="1800" kern="1200" dirty="0" err="1"/>
            <a:t>Ултрамутирали</a:t>
          </a:r>
          <a:endParaRPr lang="en-US" sz="1800" kern="1200" dirty="0"/>
        </a:p>
      </dsp:txBody>
      <dsp:txXfrm>
        <a:off x="4447" y="647129"/>
        <a:ext cx="2674406" cy="917001"/>
      </dsp:txXfrm>
    </dsp:sp>
    <dsp:sp modelId="{7322F455-B9A8-4A9E-B482-B738777E71C7}">
      <dsp:nvSpPr>
        <dsp:cNvPr id="0" name=""/>
        <dsp:cNvSpPr/>
      </dsp:nvSpPr>
      <dsp:spPr>
        <a:xfrm>
          <a:off x="4447" y="1564130"/>
          <a:ext cx="2674406" cy="397750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bg-BG" sz="2300" kern="1200" dirty="0"/>
            <a:t>10%</a:t>
          </a:r>
          <a:endParaRPr lang="en-US" sz="2300" kern="1200" dirty="0"/>
        </a:p>
        <a:p>
          <a:pPr marL="228600" lvl="1" indent="-228600" algn="l" defTabSz="1022350">
            <a:lnSpc>
              <a:spcPct val="90000"/>
            </a:lnSpc>
            <a:spcBef>
              <a:spcPct val="0"/>
            </a:spcBef>
            <a:spcAft>
              <a:spcPct val="15000"/>
            </a:spcAft>
            <a:buChar char="•"/>
          </a:pPr>
          <a:r>
            <a:rPr lang="bg-BG" sz="2300" kern="1200" dirty="0"/>
            <a:t>Много висок мутационен товар,</a:t>
          </a:r>
          <a:endParaRPr lang="en-US" sz="2300" kern="1200" dirty="0"/>
        </a:p>
        <a:p>
          <a:pPr marL="228600" lvl="1" indent="-228600" algn="l" defTabSz="1022350">
            <a:lnSpc>
              <a:spcPct val="90000"/>
            </a:lnSpc>
            <a:spcBef>
              <a:spcPct val="0"/>
            </a:spcBef>
            <a:spcAft>
              <a:spcPct val="15000"/>
            </a:spcAft>
            <a:buChar char="•"/>
          </a:pPr>
          <a:r>
            <a:rPr lang="en-US" sz="2300" kern="1200" dirty="0"/>
            <a:t>Hotspot </a:t>
          </a:r>
          <a:r>
            <a:rPr lang="bg-BG" sz="2300" kern="1200" dirty="0"/>
            <a:t>мутации в </a:t>
          </a:r>
          <a:r>
            <a:rPr lang="en-US" sz="2300" kern="1200" dirty="0"/>
            <a:t>POLE </a:t>
          </a:r>
          <a:r>
            <a:rPr lang="bg-BG" sz="2300" kern="1200" dirty="0"/>
            <a:t>домейна</a:t>
          </a:r>
          <a:endParaRPr lang="en-US" sz="2300" kern="1200" dirty="0"/>
        </a:p>
        <a:p>
          <a:pPr marL="228600" lvl="1" indent="-228600" algn="l" defTabSz="1022350">
            <a:lnSpc>
              <a:spcPct val="90000"/>
            </a:lnSpc>
            <a:spcBef>
              <a:spcPct val="0"/>
            </a:spcBef>
            <a:spcAft>
              <a:spcPct val="15000"/>
            </a:spcAft>
            <a:buChar char="•"/>
          </a:pPr>
          <a:r>
            <a:rPr lang="bg-BG" sz="2300" kern="1200" dirty="0"/>
            <a:t>Мутации в </a:t>
          </a:r>
          <a:r>
            <a:rPr lang="en-US" sz="2300" kern="1200" dirty="0"/>
            <a:t>PTEN, PIK3R1, PIK3CA, KRAS.</a:t>
          </a:r>
        </a:p>
        <a:p>
          <a:pPr marL="228600" lvl="1" indent="-228600" algn="l" defTabSz="1022350">
            <a:lnSpc>
              <a:spcPct val="90000"/>
            </a:lnSpc>
            <a:spcBef>
              <a:spcPct val="0"/>
            </a:spcBef>
            <a:spcAft>
              <a:spcPct val="15000"/>
            </a:spcAft>
            <a:buChar char="•"/>
          </a:pPr>
          <a:endParaRPr lang="en-US" sz="2300" kern="1200" dirty="0"/>
        </a:p>
        <a:p>
          <a:pPr marL="228600" lvl="1" indent="-228600" algn="l" defTabSz="1022350">
            <a:lnSpc>
              <a:spcPct val="90000"/>
            </a:lnSpc>
            <a:spcBef>
              <a:spcPct val="0"/>
            </a:spcBef>
            <a:spcAft>
              <a:spcPct val="15000"/>
            </a:spcAft>
            <a:buChar char="•"/>
          </a:pPr>
          <a:endParaRPr lang="en-US" sz="2300" kern="1200" dirty="0"/>
        </a:p>
      </dsp:txBody>
      <dsp:txXfrm>
        <a:off x="4447" y="1564130"/>
        <a:ext cx="2674406" cy="3977504"/>
      </dsp:txXfrm>
    </dsp:sp>
    <dsp:sp modelId="{09220CE6-A8CE-4E59-95AC-63F70D4EDF2C}">
      <dsp:nvSpPr>
        <dsp:cNvPr id="0" name=""/>
        <dsp:cNvSpPr/>
      </dsp:nvSpPr>
      <dsp:spPr>
        <a:xfrm>
          <a:off x="3053271" y="647129"/>
          <a:ext cx="2674406" cy="91700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MSI</a:t>
          </a:r>
          <a:endParaRPr lang="bg-BG" sz="2400" kern="1200" dirty="0"/>
        </a:p>
        <a:p>
          <a:pPr marL="0" lvl="0" indent="0" algn="ctr" defTabSz="1066800">
            <a:lnSpc>
              <a:spcPct val="90000"/>
            </a:lnSpc>
            <a:spcBef>
              <a:spcPct val="0"/>
            </a:spcBef>
            <a:spcAft>
              <a:spcPct val="35000"/>
            </a:spcAft>
            <a:buNone/>
          </a:pPr>
          <a:r>
            <a:rPr lang="bg-BG" sz="1800" kern="1200" dirty="0" err="1"/>
            <a:t>Хипермутирали</a:t>
          </a:r>
          <a:endParaRPr lang="en-US" sz="1800" kern="1200" dirty="0"/>
        </a:p>
      </dsp:txBody>
      <dsp:txXfrm>
        <a:off x="3053271" y="647129"/>
        <a:ext cx="2674406" cy="917001"/>
      </dsp:txXfrm>
    </dsp:sp>
    <dsp:sp modelId="{03559504-6A37-481D-B223-D9013430B3B1}">
      <dsp:nvSpPr>
        <dsp:cNvPr id="0" name=""/>
        <dsp:cNvSpPr/>
      </dsp:nvSpPr>
      <dsp:spPr>
        <a:xfrm>
          <a:off x="3053271" y="1564130"/>
          <a:ext cx="2674406" cy="397750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bg-BG" sz="2300" kern="1200" dirty="0"/>
            <a:t>30%</a:t>
          </a:r>
          <a:endParaRPr lang="en-US" sz="2300" kern="1200" dirty="0"/>
        </a:p>
        <a:p>
          <a:pPr marL="228600" lvl="1" indent="-228600" algn="l" defTabSz="1022350">
            <a:lnSpc>
              <a:spcPct val="90000"/>
            </a:lnSpc>
            <a:spcBef>
              <a:spcPct val="0"/>
            </a:spcBef>
            <a:spcAft>
              <a:spcPct val="15000"/>
            </a:spcAft>
            <a:buChar char="•"/>
          </a:pPr>
          <a:r>
            <a:rPr lang="bg-BG" sz="2300" kern="1200" dirty="0"/>
            <a:t>Висок мутационен товар,</a:t>
          </a:r>
          <a:endParaRPr lang="en-US" sz="2300" kern="1200" dirty="0"/>
        </a:p>
        <a:p>
          <a:pPr marL="228600" lvl="1" indent="-228600" algn="l" defTabSz="1022350">
            <a:lnSpc>
              <a:spcPct val="90000"/>
            </a:lnSpc>
            <a:spcBef>
              <a:spcPct val="0"/>
            </a:spcBef>
            <a:spcAft>
              <a:spcPct val="15000"/>
            </a:spcAft>
            <a:buChar char="•"/>
          </a:pPr>
          <a:r>
            <a:rPr lang="bg-BG" sz="2300" kern="1200" dirty="0"/>
            <a:t>Микросателитна нестабилност вследствие на </a:t>
          </a:r>
          <a:r>
            <a:rPr lang="en-US" sz="2300" kern="1200" dirty="0"/>
            <a:t>MLH1 </a:t>
          </a:r>
          <a:r>
            <a:rPr lang="bg-BG" sz="2300" kern="1200" dirty="0" err="1"/>
            <a:t>метилиране</a:t>
          </a:r>
          <a:r>
            <a:rPr lang="bg-BG" sz="2300" kern="1200" dirty="0"/>
            <a:t>,</a:t>
          </a:r>
          <a:endParaRPr lang="en-US" sz="2300" kern="1200" dirty="0"/>
        </a:p>
        <a:p>
          <a:pPr marL="228600" lvl="1" indent="-228600" algn="l" defTabSz="1022350">
            <a:lnSpc>
              <a:spcPct val="90000"/>
            </a:lnSpc>
            <a:spcBef>
              <a:spcPct val="0"/>
            </a:spcBef>
            <a:spcAft>
              <a:spcPct val="15000"/>
            </a:spcAft>
            <a:buChar char="•"/>
          </a:pPr>
          <a:r>
            <a:rPr lang="bg-BG" sz="2300" kern="1200" dirty="0"/>
            <a:t>Мутации в </a:t>
          </a:r>
          <a:r>
            <a:rPr lang="en-US" sz="2300" kern="1200" dirty="0"/>
            <a:t>KRAS </a:t>
          </a:r>
          <a:r>
            <a:rPr lang="bg-BG" sz="2300" kern="1200" dirty="0"/>
            <a:t>и </a:t>
          </a:r>
          <a:r>
            <a:rPr lang="en-US" sz="2300" kern="1200" dirty="0"/>
            <a:t>PTEN</a:t>
          </a:r>
          <a:r>
            <a:rPr lang="bg-BG" sz="2300" kern="1200" dirty="0"/>
            <a:t>.</a:t>
          </a:r>
          <a:endParaRPr lang="en-US" sz="2300" kern="1200" dirty="0"/>
        </a:p>
      </dsp:txBody>
      <dsp:txXfrm>
        <a:off x="3053271" y="1564130"/>
        <a:ext cx="2674406" cy="3977504"/>
      </dsp:txXfrm>
    </dsp:sp>
    <dsp:sp modelId="{FD5715F4-4C74-4F8E-9B6F-85F2BBD11D35}">
      <dsp:nvSpPr>
        <dsp:cNvPr id="0" name=""/>
        <dsp:cNvSpPr/>
      </dsp:nvSpPr>
      <dsp:spPr>
        <a:xfrm>
          <a:off x="6102095" y="647129"/>
          <a:ext cx="2674406" cy="91700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CN-LOW</a:t>
          </a:r>
          <a:endParaRPr lang="bg-BG" sz="2400" kern="1200" dirty="0"/>
        </a:p>
        <a:p>
          <a:pPr marL="0" lvl="0" indent="0" algn="ctr" defTabSz="1066800">
            <a:lnSpc>
              <a:spcPct val="90000"/>
            </a:lnSpc>
            <a:spcBef>
              <a:spcPct val="0"/>
            </a:spcBef>
            <a:spcAft>
              <a:spcPct val="35000"/>
            </a:spcAft>
            <a:buNone/>
          </a:pPr>
          <a:r>
            <a:rPr lang="bg-BG" sz="1800" kern="1200" dirty="0" err="1"/>
            <a:t>Ендометриоидни</a:t>
          </a:r>
          <a:endParaRPr lang="en-US" sz="1800" kern="1200" dirty="0"/>
        </a:p>
      </dsp:txBody>
      <dsp:txXfrm>
        <a:off x="6102095" y="647129"/>
        <a:ext cx="2674406" cy="917001"/>
      </dsp:txXfrm>
    </dsp:sp>
    <dsp:sp modelId="{85869BA4-4202-4505-A7F9-3D921CD793C3}">
      <dsp:nvSpPr>
        <dsp:cNvPr id="0" name=""/>
        <dsp:cNvSpPr/>
      </dsp:nvSpPr>
      <dsp:spPr>
        <a:xfrm>
          <a:off x="6102095" y="1564130"/>
          <a:ext cx="2674406" cy="397750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bg-BG" sz="2300" kern="1200" dirty="0"/>
            <a:t>35%</a:t>
          </a:r>
          <a:endParaRPr lang="en-US" sz="2300" kern="1200" dirty="0"/>
        </a:p>
        <a:p>
          <a:pPr marL="228600" lvl="1" indent="-228600" algn="l" defTabSz="1022350">
            <a:lnSpc>
              <a:spcPct val="90000"/>
            </a:lnSpc>
            <a:spcBef>
              <a:spcPct val="0"/>
            </a:spcBef>
            <a:spcAft>
              <a:spcPct val="15000"/>
            </a:spcAft>
            <a:buChar char="•"/>
          </a:pPr>
          <a:r>
            <a:rPr lang="bg-BG" sz="2300" kern="1200" dirty="0"/>
            <a:t>Микросателитно стабилни тумори</a:t>
          </a:r>
          <a:endParaRPr lang="en-US" sz="2300" kern="1200" dirty="0"/>
        </a:p>
        <a:p>
          <a:pPr marL="228600" lvl="1" indent="-228600" algn="l" defTabSz="1022350">
            <a:lnSpc>
              <a:spcPct val="90000"/>
            </a:lnSpc>
            <a:spcBef>
              <a:spcPct val="0"/>
            </a:spcBef>
            <a:spcAft>
              <a:spcPct val="15000"/>
            </a:spcAft>
            <a:buChar char="•"/>
          </a:pPr>
          <a:r>
            <a:rPr lang="bg-BG" sz="2300" kern="1200" dirty="0"/>
            <a:t>Мутации в </a:t>
          </a:r>
          <a:r>
            <a:rPr lang="en-US" sz="2300" kern="1200" dirty="0"/>
            <a:t>CTNNB1</a:t>
          </a:r>
        </a:p>
      </dsp:txBody>
      <dsp:txXfrm>
        <a:off x="6102095" y="1564130"/>
        <a:ext cx="2674406" cy="3977504"/>
      </dsp:txXfrm>
    </dsp:sp>
    <dsp:sp modelId="{7CFC2E61-2260-4C5B-B9ED-AC1E9052E4E0}">
      <dsp:nvSpPr>
        <dsp:cNvPr id="0" name=""/>
        <dsp:cNvSpPr/>
      </dsp:nvSpPr>
      <dsp:spPr>
        <a:xfrm>
          <a:off x="9150919" y="647129"/>
          <a:ext cx="2674406" cy="91700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CN-HIGH</a:t>
          </a:r>
          <a:endParaRPr lang="bg-BG" sz="2400" kern="1200" dirty="0"/>
        </a:p>
        <a:p>
          <a:pPr marL="0" lvl="0" indent="0" algn="ctr" defTabSz="1066800">
            <a:lnSpc>
              <a:spcPct val="90000"/>
            </a:lnSpc>
            <a:spcBef>
              <a:spcPct val="0"/>
            </a:spcBef>
            <a:spcAft>
              <a:spcPct val="35000"/>
            </a:spcAft>
            <a:buNone/>
          </a:pPr>
          <a:r>
            <a:rPr lang="bg-BG" sz="1800" kern="1200" dirty="0" err="1"/>
            <a:t>Серозни</a:t>
          </a:r>
          <a:endParaRPr lang="en-US" sz="1800" kern="1200" dirty="0"/>
        </a:p>
      </dsp:txBody>
      <dsp:txXfrm>
        <a:off x="9150919" y="647129"/>
        <a:ext cx="2674406" cy="917001"/>
      </dsp:txXfrm>
    </dsp:sp>
    <dsp:sp modelId="{72270063-677A-40E1-AD44-DE69A1B83718}">
      <dsp:nvSpPr>
        <dsp:cNvPr id="0" name=""/>
        <dsp:cNvSpPr/>
      </dsp:nvSpPr>
      <dsp:spPr>
        <a:xfrm>
          <a:off x="9150919" y="1564130"/>
          <a:ext cx="2674406" cy="397750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bg-BG" sz="2300" kern="1200" dirty="0"/>
            <a:t>25%</a:t>
          </a:r>
          <a:endParaRPr lang="en-US" sz="2300" kern="1200" dirty="0"/>
        </a:p>
        <a:p>
          <a:pPr marL="228600" lvl="1" indent="-228600" algn="l" defTabSz="1022350">
            <a:lnSpc>
              <a:spcPct val="90000"/>
            </a:lnSpc>
            <a:spcBef>
              <a:spcPct val="0"/>
            </a:spcBef>
            <a:spcAft>
              <a:spcPct val="15000"/>
            </a:spcAft>
            <a:buChar char="•"/>
          </a:pPr>
          <a:r>
            <a:rPr lang="bg-BG" sz="2300" kern="1200" dirty="0"/>
            <a:t>Нисък мутационен товар</a:t>
          </a:r>
          <a:endParaRPr lang="en-US" sz="2300" kern="1200" dirty="0"/>
        </a:p>
        <a:p>
          <a:pPr marL="228600" lvl="1" indent="-228600" algn="l" defTabSz="1022350">
            <a:lnSpc>
              <a:spcPct val="90000"/>
            </a:lnSpc>
            <a:spcBef>
              <a:spcPct val="0"/>
            </a:spcBef>
            <a:spcAft>
              <a:spcPct val="15000"/>
            </a:spcAft>
            <a:buChar char="•"/>
          </a:pPr>
          <a:r>
            <a:rPr lang="bg-BG" sz="2300" kern="1200" dirty="0"/>
            <a:t>Мутации в </a:t>
          </a:r>
          <a:r>
            <a:rPr lang="en-US" sz="2300" kern="1200" dirty="0"/>
            <a:t>TP53, FBXW7 </a:t>
          </a:r>
          <a:r>
            <a:rPr lang="bg-BG" sz="2300" kern="1200" dirty="0"/>
            <a:t>и </a:t>
          </a:r>
          <a:r>
            <a:rPr lang="en-US" sz="2300" kern="1200" dirty="0"/>
            <a:t>PPP2R1A</a:t>
          </a:r>
        </a:p>
      </dsp:txBody>
      <dsp:txXfrm>
        <a:off x="9150919" y="1564130"/>
        <a:ext cx="2674406" cy="39775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19881-51E2-43EF-98E6-C2675C3122AC}">
      <dsp:nvSpPr>
        <dsp:cNvPr id="0" name=""/>
        <dsp:cNvSpPr/>
      </dsp:nvSpPr>
      <dsp:spPr>
        <a:xfrm>
          <a:off x="4447" y="773399"/>
          <a:ext cx="2674406" cy="91700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POLE</a:t>
          </a:r>
          <a:endParaRPr lang="bg-BG" sz="2400" kern="1200" dirty="0"/>
        </a:p>
        <a:p>
          <a:pPr marL="0" lvl="0" indent="0" algn="ctr" defTabSz="1066800">
            <a:lnSpc>
              <a:spcPct val="90000"/>
            </a:lnSpc>
            <a:spcBef>
              <a:spcPct val="0"/>
            </a:spcBef>
            <a:spcAft>
              <a:spcPct val="35000"/>
            </a:spcAft>
            <a:buNone/>
          </a:pPr>
          <a:r>
            <a:rPr lang="bg-BG" sz="1800" kern="1200" dirty="0" err="1"/>
            <a:t>Ултрамутирали</a:t>
          </a:r>
          <a:endParaRPr lang="en-US" sz="1800" kern="1200" dirty="0"/>
        </a:p>
      </dsp:txBody>
      <dsp:txXfrm>
        <a:off x="4447" y="773399"/>
        <a:ext cx="2674406" cy="917001"/>
      </dsp:txXfrm>
    </dsp:sp>
    <dsp:sp modelId="{7322F455-B9A8-4A9E-B482-B738777E71C7}">
      <dsp:nvSpPr>
        <dsp:cNvPr id="0" name=""/>
        <dsp:cNvSpPr/>
      </dsp:nvSpPr>
      <dsp:spPr>
        <a:xfrm>
          <a:off x="4447" y="1690400"/>
          <a:ext cx="2674406" cy="372496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I </a:t>
          </a:r>
          <a:r>
            <a:rPr lang="bg-BG" sz="2300" kern="1200" dirty="0"/>
            <a:t>стадий, </a:t>
          </a:r>
          <a:r>
            <a:rPr lang="en-US" sz="2300" kern="1200" dirty="0"/>
            <a:t>G3</a:t>
          </a:r>
        </a:p>
        <a:p>
          <a:pPr marL="228600" lvl="1" indent="-228600" algn="l" defTabSz="1022350">
            <a:lnSpc>
              <a:spcPct val="90000"/>
            </a:lnSpc>
            <a:spcBef>
              <a:spcPct val="0"/>
            </a:spcBef>
            <a:spcAft>
              <a:spcPct val="15000"/>
            </a:spcAft>
            <a:buChar char="•"/>
          </a:pPr>
          <a:r>
            <a:rPr lang="bg-BG" sz="2300" kern="1200" dirty="0"/>
            <a:t>Обилие от </a:t>
          </a:r>
          <a:r>
            <a:rPr lang="en-US" sz="2300" kern="1200" dirty="0"/>
            <a:t>TIL</a:t>
          </a:r>
        </a:p>
        <a:p>
          <a:pPr marL="228600" lvl="1" indent="-228600" algn="l" defTabSz="1022350">
            <a:lnSpc>
              <a:spcPct val="90000"/>
            </a:lnSpc>
            <a:spcBef>
              <a:spcPct val="0"/>
            </a:spcBef>
            <a:spcAft>
              <a:spcPct val="15000"/>
            </a:spcAft>
            <a:buChar char="•"/>
          </a:pPr>
          <a:r>
            <a:rPr lang="bg-BG" sz="2300" kern="1200" dirty="0"/>
            <a:t>Морфологична хетерогенност , </a:t>
          </a:r>
          <a:r>
            <a:rPr lang="bg-BG" sz="2300" kern="1200" dirty="0" err="1"/>
            <a:t>включая</a:t>
          </a:r>
          <a:r>
            <a:rPr lang="bg-BG" sz="2300" kern="1200" dirty="0"/>
            <a:t> типове имитиращи </a:t>
          </a:r>
          <a:r>
            <a:rPr lang="bg-BG" sz="2300" kern="1200" dirty="0" err="1"/>
            <a:t>серозни</a:t>
          </a:r>
          <a:r>
            <a:rPr lang="bg-BG" sz="2300" kern="1200" dirty="0"/>
            <a:t>.</a:t>
          </a:r>
          <a:endParaRPr lang="en-US" sz="2300" kern="1200" dirty="0"/>
        </a:p>
        <a:p>
          <a:pPr marL="228600" lvl="1" indent="-228600" algn="l" defTabSz="1022350">
            <a:lnSpc>
              <a:spcPct val="90000"/>
            </a:lnSpc>
            <a:spcBef>
              <a:spcPct val="0"/>
            </a:spcBef>
            <a:spcAft>
              <a:spcPct val="15000"/>
            </a:spcAft>
            <a:buChar char="•"/>
          </a:pPr>
          <a:r>
            <a:rPr lang="bg-BG" sz="2300" kern="1200" dirty="0"/>
            <a:t>Ниско рискови </a:t>
          </a:r>
          <a:endParaRPr lang="en-US" sz="2300" kern="1200" dirty="0"/>
        </a:p>
        <a:p>
          <a:pPr marL="228600" lvl="1" indent="-228600" algn="l" defTabSz="1022350">
            <a:lnSpc>
              <a:spcPct val="90000"/>
            </a:lnSpc>
            <a:spcBef>
              <a:spcPct val="0"/>
            </a:spcBef>
            <a:spcAft>
              <a:spcPct val="15000"/>
            </a:spcAft>
            <a:buChar char="•"/>
          </a:pPr>
          <a:endParaRPr lang="en-US" sz="2300" kern="1200" dirty="0"/>
        </a:p>
        <a:p>
          <a:pPr marL="228600" lvl="1" indent="-228600" algn="l" defTabSz="1022350">
            <a:lnSpc>
              <a:spcPct val="90000"/>
            </a:lnSpc>
            <a:spcBef>
              <a:spcPct val="0"/>
            </a:spcBef>
            <a:spcAft>
              <a:spcPct val="15000"/>
            </a:spcAft>
            <a:buChar char="•"/>
          </a:pPr>
          <a:endParaRPr lang="en-US" sz="2300" kern="1200" dirty="0"/>
        </a:p>
      </dsp:txBody>
      <dsp:txXfrm>
        <a:off x="4447" y="1690400"/>
        <a:ext cx="2674406" cy="3724965"/>
      </dsp:txXfrm>
    </dsp:sp>
    <dsp:sp modelId="{09220CE6-A8CE-4E59-95AC-63F70D4EDF2C}">
      <dsp:nvSpPr>
        <dsp:cNvPr id="0" name=""/>
        <dsp:cNvSpPr/>
      </dsp:nvSpPr>
      <dsp:spPr>
        <a:xfrm>
          <a:off x="3053271" y="773399"/>
          <a:ext cx="2674406" cy="91700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MSI</a:t>
          </a:r>
          <a:endParaRPr lang="bg-BG" sz="2400" kern="1200" dirty="0"/>
        </a:p>
        <a:p>
          <a:pPr marL="0" lvl="0" indent="0" algn="ctr" defTabSz="1066800">
            <a:lnSpc>
              <a:spcPct val="90000"/>
            </a:lnSpc>
            <a:spcBef>
              <a:spcPct val="0"/>
            </a:spcBef>
            <a:spcAft>
              <a:spcPct val="35000"/>
            </a:spcAft>
            <a:buNone/>
          </a:pPr>
          <a:r>
            <a:rPr lang="bg-BG" sz="1800" kern="1200" dirty="0" err="1"/>
            <a:t>Хипермутирали</a:t>
          </a:r>
          <a:endParaRPr lang="en-US" sz="1800" kern="1200" dirty="0"/>
        </a:p>
      </dsp:txBody>
      <dsp:txXfrm>
        <a:off x="3053271" y="773399"/>
        <a:ext cx="2674406" cy="917001"/>
      </dsp:txXfrm>
    </dsp:sp>
    <dsp:sp modelId="{03559504-6A37-481D-B223-D9013430B3B1}">
      <dsp:nvSpPr>
        <dsp:cNvPr id="0" name=""/>
        <dsp:cNvSpPr/>
      </dsp:nvSpPr>
      <dsp:spPr>
        <a:xfrm>
          <a:off x="3053271" y="1690400"/>
          <a:ext cx="2674406" cy="372496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bg-BG" sz="2300" kern="1200" dirty="0" err="1"/>
            <a:t>Ендометриоидна</a:t>
          </a:r>
          <a:r>
            <a:rPr lang="bg-BG" sz="2300" kern="1200" dirty="0"/>
            <a:t> морфология</a:t>
          </a:r>
          <a:endParaRPr lang="en-US" sz="2300" kern="1200" dirty="0"/>
        </a:p>
        <a:p>
          <a:pPr marL="228600" lvl="1" indent="-228600" algn="l" defTabSz="1022350">
            <a:lnSpc>
              <a:spcPct val="90000"/>
            </a:lnSpc>
            <a:spcBef>
              <a:spcPct val="0"/>
            </a:spcBef>
            <a:spcAft>
              <a:spcPct val="15000"/>
            </a:spcAft>
            <a:buChar char="•"/>
          </a:pPr>
          <a:r>
            <a:rPr lang="bg-BG" sz="2300" kern="1200" dirty="0"/>
            <a:t>Обилие от </a:t>
          </a:r>
          <a:r>
            <a:rPr lang="en-US" sz="2300" kern="1200" dirty="0"/>
            <a:t>TIL</a:t>
          </a:r>
        </a:p>
        <a:p>
          <a:pPr marL="228600" lvl="1" indent="-228600" algn="l" defTabSz="1022350">
            <a:lnSpc>
              <a:spcPct val="90000"/>
            </a:lnSpc>
            <a:spcBef>
              <a:spcPct val="0"/>
            </a:spcBef>
            <a:spcAft>
              <a:spcPct val="15000"/>
            </a:spcAft>
            <a:buChar char="•"/>
          </a:pPr>
          <a:r>
            <a:rPr lang="bg-BG" sz="2300" kern="1200" dirty="0" err="1"/>
            <a:t>Интратуморна</a:t>
          </a:r>
          <a:r>
            <a:rPr lang="bg-BG" sz="2300" kern="1200" dirty="0"/>
            <a:t> хетерогенност</a:t>
          </a:r>
          <a:endParaRPr lang="en-US" sz="2300" kern="1200" dirty="0"/>
        </a:p>
        <a:p>
          <a:pPr marL="228600" lvl="1" indent="-228600" algn="l" defTabSz="1022350">
            <a:lnSpc>
              <a:spcPct val="90000"/>
            </a:lnSpc>
            <a:spcBef>
              <a:spcPct val="0"/>
            </a:spcBef>
            <a:spcAft>
              <a:spcPct val="15000"/>
            </a:spcAft>
            <a:buChar char="•"/>
          </a:pPr>
          <a:r>
            <a:rPr lang="bg-BG" sz="2300" kern="1200" dirty="0"/>
            <a:t>Умерено рискови</a:t>
          </a:r>
          <a:endParaRPr lang="en-US" sz="2300" kern="1200" dirty="0"/>
        </a:p>
      </dsp:txBody>
      <dsp:txXfrm>
        <a:off x="3053271" y="1690400"/>
        <a:ext cx="2674406" cy="3724965"/>
      </dsp:txXfrm>
    </dsp:sp>
    <dsp:sp modelId="{FD5715F4-4C74-4F8E-9B6F-85F2BBD11D35}">
      <dsp:nvSpPr>
        <dsp:cNvPr id="0" name=""/>
        <dsp:cNvSpPr/>
      </dsp:nvSpPr>
      <dsp:spPr>
        <a:xfrm>
          <a:off x="6102095" y="773399"/>
          <a:ext cx="2674406" cy="91700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CN-LOW</a:t>
          </a:r>
          <a:endParaRPr lang="bg-BG" sz="2400" kern="1200" dirty="0"/>
        </a:p>
        <a:p>
          <a:pPr marL="0" lvl="0" indent="0" algn="ctr" defTabSz="1066800">
            <a:lnSpc>
              <a:spcPct val="90000"/>
            </a:lnSpc>
            <a:spcBef>
              <a:spcPct val="0"/>
            </a:spcBef>
            <a:spcAft>
              <a:spcPct val="35000"/>
            </a:spcAft>
            <a:buNone/>
          </a:pPr>
          <a:r>
            <a:rPr lang="bg-BG" sz="1800" kern="1200" dirty="0" err="1"/>
            <a:t>Ендометриоидни</a:t>
          </a:r>
          <a:endParaRPr lang="en-US" sz="1800" kern="1200" dirty="0"/>
        </a:p>
      </dsp:txBody>
      <dsp:txXfrm>
        <a:off x="6102095" y="773399"/>
        <a:ext cx="2674406" cy="917001"/>
      </dsp:txXfrm>
    </dsp:sp>
    <dsp:sp modelId="{85869BA4-4202-4505-A7F9-3D921CD793C3}">
      <dsp:nvSpPr>
        <dsp:cNvPr id="0" name=""/>
        <dsp:cNvSpPr/>
      </dsp:nvSpPr>
      <dsp:spPr>
        <a:xfrm>
          <a:off x="6102095" y="1690400"/>
          <a:ext cx="2674406" cy="372496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G1 </a:t>
          </a:r>
          <a:r>
            <a:rPr lang="bg-BG" sz="2300" kern="1200" dirty="0"/>
            <a:t>и </a:t>
          </a:r>
          <a:r>
            <a:rPr lang="en-US" sz="2300" kern="1200" dirty="0"/>
            <a:t>G2</a:t>
          </a:r>
        </a:p>
        <a:p>
          <a:pPr marL="228600" lvl="1" indent="-228600" algn="l" defTabSz="1022350">
            <a:lnSpc>
              <a:spcPct val="90000"/>
            </a:lnSpc>
            <a:spcBef>
              <a:spcPct val="0"/>
            </a:spcBef>
            <a:spcAft>
              <a:spcPct val="15000"/>
            </a:spcAft>
            <a:buChar char="•"/>
          </a:pPr>
          <a:r>
            <a:rPr lang="bg-BG" sz="2300" kern="1200" dirty="0" err="1"/>
            <a:t>Ендометриоидна</a:t>
          </a:r>
          <a:r>
            <a:rPr lang="bg-BG" sz="2300" kern="1200" dirty="0"/>
            <a:t> морфология</a:t>
          </a:r>
          <a:endParaRPr lang="en-US" sz="2300" kern="1200" dirty="0"/>
        </a:p>
        <a:p>
          <a:pPr marL="228600" lvl="1" indent="-228600" algn="l" defTabSz="1022350">
            <a:lnSpc>
              <a:spcPct val="90000"/>
            </a:lnSpc>
            <a:spcBef>
              <a:spcPct val="0"/>
            </a:spcBef>
            <a:spcAft>
              <a:spcPct val="15000"/>
            </a:spcAft>
            <a:buChar char="•"/>
          </a:pPr>
          <a:r>
            <a:rPr lang="bg-BG" sz="2300" kern="1200" dirty="0"/>
            <a:t>Умерено рискови</a:t>
          </a:r>
          <a:endParaRPr lang="en-US" sz="2300" kern="1200" dirty="0"/>
        </a:p>
      </dsp:txBody>
      <dsp:txXfrm>
        <a:off x="6102095" y="1690400"/>
        <a:ext cx="2674406" cy="3724965"/>
      </dsp:txXfrm>
    </dsp:sp>
    <dsp:sp modelId="{7CFC2E61-2260-4C5B-B9ED-AC1E9052E4E0}">
      <dsp:nvSpPr>
        <dsp:cNvPr id="0" name=""/>
        <dsp:cNvSpPr/>
      </dsp:nvSpPr>
      <dsp:spPr>
        <a:xfrm>
          <a:off x="9150919" y="773399"/>
          <a:ext cx="2674406" cy="91700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CN-HIGH</a:t>
          </a:r>
          <a:endParaRPr lang="bg-BG" sz="2400" kern="1200" dirty="0"/>
        </a:p>
        <a:p>
          <a:pPr marL="0" lvl="0" indent="0" algn="ctr" defTabSz="1066800">
            <a:lnSpc>
              <a:spcPct val="90000"/>
            </a:lnSpc>
            <a:spcBef>
              <a:spcPct val="0"/>
            </a:spcBef>
            <a:spcAft>
              <a:spcPct val="35000"/>
            </a:spcAft>
            <a:buNone/>
          </a:pPr>
          <a:r>
            <a:rPr lang="bg-BG" sz="1800" kern="1200" dirty="0" err="1"/>
            <a:t>Серозни</a:t>
          </a:r>
          <a:endParaRPr lang="en-US" sz="1800" kern="1200" dirty="0"/>
        </a:p>
      </dsp:txBody>
      <dsp:txXfrm>
        <a:off x="9150919" y="773399"/>
        <a:ext cx="2674406" cy="917001"/>
      </dsp:txXfrm>
    </dsp:sp>
    <dsp:sp modelId="{72270063-677A-40E1-AD44-DE69A1B83718}">
      <dsp:nvSpPr>
        <dsp:cNvPr id="0" name=""/>
        <dsp:cNvSpPr/>
      </dsp:nvSpPr>
      <dsp:spPr>
        <a:xfrm>
          <a:off x="9150919" y="1690400"/>
          <a:ext cx="2674406" cy="372496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G3</a:t>
          </a:r>
        </a:p>
        <a:p>
          <a:pPr marL="228600" lvl="1" indent="-228600" algn="l" defTabSz="1022350">
            <a:lnSpc>
              <a:spcPct val="90000"/>
            </a:lnSpc>
            <a:spcBef>
              <a:spcPct val="0"/>
            </a:spcBef>
            <a:spcAft>
              <a:spcPct val="15000"/>
            </a:spcAft>
            <a:buChar char="•"/>
          </a:pPr>
          <a:r>
            <a:rPr lang="bg-BG" sz="2300" kern="1200" dirty="0" err="1"/>
            <a:t>Серозен</a:t>
          </a:r>
          <a:r>
            <a:rPr lang="bg-BG" sz="2300" kern="1200" dirty="0"/>
            <a:t> тип</a:t>
          </a:r>
          <a:endParaRPr lang="en-US" sz="2300" kern="1200" dirty="0"/>
        </a:p>
        <a:p>
          <a:pPr marL="228600" lvl="1" indent="-228600" algn="l" defTabSz="1022350">
            <a:lnSpc>
              <a:spcPct val="90000"/>
            </a:lnSpc>
            <a:spcBef>
              <a:spcPct val="0"/>
            </a:spcBef>
            <a:spcAft>
              <a:spcPct val="15000"/>
            </a:spcAft>
            <a:buChar char="•"/>
          </a:pPr>
          <a:r>
            <a:rPr lang="bg-BG" sz="2300" kern="1200" dirty="0"/>
            <a:t>Високо рискови</a:t>
          </a:r>
          <a:endParaRPr lang="en-US" sz="2300" kern="1200" dirty="0"/>
        </a:p>
      </dsp:txBody>
      <dsp:txXfrm>
        <a:off x="9150919" y="1690400"/>
        <a:ext cx="2674406" cy="37249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9C9B7B-B130-4B1A-9C8A-8E7AF615D729}">
      <dsp:nvSpPr>
        <dsp:cNvPr id="0" name=""/>
        <dsp:cNvSpPr/>
      </dsp:nvSpPr>
      <dsp:spPr>
        <a:xfrm rot="5400000">
          <a:off x="4828539" y="-1725189"/>
          <a:ext cx="1397000" cy="5201920"/>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NGS</a:t>
          </a:r>
          <a:endParaRPr lang="bg-BG" sz="2500" kern="1200" dirty="0"/>
        </a:p>
        <a:p>
          <a:pPr marL="228600" lvl="1" indent="-228600" algn="l" defTabSz="1111250">
            <a:lnSpc>
              <a:spcPct val="90000"/>
            </a:lnSpc>
            <a:spcBef>
              <a:spcPct val="0"/>
            </a:spcBef>
            <a:spcAft>
              <a:spcPct val="15000"/>
            </a:spcAft>
            <a:buChar char="•"/>
          </a:pPr>
          <a:r>
            <a:rPr lang="en-US" sz="2500" kern="1200" dirty="0"/>
            <a:t>PCR</a:t>
          </a:r>
          <a:endParaRPr lang="bg-BG" sz="2500" kern="1200" dirty="0"/>
        </a:p>
        <a:p>
          <a:pPr marL="228600" lvl="1" indent="-228600" algn="l" defTabSz="1111250">
            <a:lnSpc>
              <a:spcPct val="90000"/>
            </a:lnSpc>
            <a:spcBef>
              <a:spcPct val="0"/>
            </a:spcBef>
            <a:spcAft>
              <a:spcPct val="15000"/>
            </a:spcAft>
            <a:buChar char="•"/>
          </a:pPr>
          <a:r>
            <a:rPr lang="en-US" sz="2500" kern="1200" dirty="0"/>
            <a:t>IHC</a:t>
          </a:r>
          <a:endParaRPr lang="bg-BG" sz="2500" kern="1200" dirty="0"/>
        </a:p>
      </dsp:txBody>
      <dsp:txXfrm rot="-5400000">
        <a:off x="2926079" y="245467"/>
        <a:ext cx="5133724" cy="1260608"/>
      </dsp:txXfrm>
    </dsp:sp>
    <dsp:sp modelId="{ED48D99A-1334-4811-A9D7-2670F776B187}">
      <dsp:nvSpPr>
        <dsp:cNvPr id="0" name=""/>
        <dsp:cNvSpPr/>
      </dsp:nvSpPr>
      <dsp:spPr>
        <a:xfrm>
          <a:off x="0" y="2645"/>
          <a:ext cx="2926080" cy="1746250"/>
        </a:xfrm>
        <a:prstGeom prst="roundRect">
          <a:avLst/>
        </a:prstGeom>
        <a:gradFill rotWithShape="0">
          <a:gsLst>
            <a:gs pos="0">
              <a:schemeClr val="accent2">
                <a:hueOff val="0"/>
                <a:satOff val="0"/>
                <a:lumOff val="0"/>
                <a:alphaOff val="0"/>
                <a:tint val="83000"/>
                <a:satMod val="100000"/>
                <a:lumMod val="100000"/>
              </a:schemeClr>
            </a:gs>
            <a:gs pos="100000">
              <a:schemeClr val="accent2">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T</a:t>
          </a:r>
          <a:r>
            <a:rPr lang="bg-BG" sz="4900" kern="1200" dirty="0"/>
            <a:t>ъкан</a:t>
          </a:r>
        </a:p>
      </dsp:txBody>
      <dsp:txXfrm>
        <a:off x="85245" y="87890"/>
        <a:ext cx="2755590" cy="1575760"/>
      </dsp:txXfrm>
    </dsp:sp>
    <dsp:sp modelId="{AA292D65-D981-47CD-9A16-2EBCAE160529}">
      <dsp:nvSpPr>
        <dsp:cNvPr id="0" name=""/>
        <dsp:cNvSpPr/>
      </dsp:nvSpPr>
      <dsp:spPr>
        <a:xfrm rot="5400000">
          <a:off x="4828539" y="108373"/>
          <a:ext cx="1397000" cy="5201920"/>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CTC</a:t>
          </a:r>
          <a:endParaRPr lang="bg-BG" sz="2500" kern="1200" dirty="0"/>
        </a:p>
        <a:p>
          <a:pPr marL="228600" lvl="1" indent="-228600" algn="l" defTabSz="1111250">
            <a:lnSpc>
              <a:spcPct val="90000"/>
            </a:lnSpc>
            <a:spcBef>
              <a:spcPct val="0"/>
            </a:spcBef>
            <a:spcAft>
              <a:spcPct val="15000"/>
            </a:spcAft>
            <a:buChar char="•"/>
          </a:pPr>
          <a:r>
            <a:rPr lang="en-US" sz="2500" kern="1200" dirty="0" err="1"/>
            <a:t>ctDNA</a:t>
          </a:r>
          <a:endParaRPr lang="bg-BG" sz="2500" kern="1200" dirty="0"/>
        </a:p>
      </dsp:txBody>
      <dsp:txXfrm rot="-5400000">
        <a:off x="2926079" y="2079029"/>
        <a:ext cx="5133724" cy="1260608"/>
      </dsp:txXfrm>
    </dsp:sp>
    <dsp:sp modelId="{53431167-6EB1-4532-BC34-3AC89B1BE3DE}">
      <dsp:nvSpPr>
        <dsp:cNvPr id="0" name=""/>
        <dsp:cNvSpPr/>
      </dsp:nvSpPr>
      <dsp:spPr>
        <a:xfrm>
          <a:off x="0" y="1836208"/>
          <a:ext cx="2926080" cy="1746250"/>
        </a:xfrm>
        <a:prstGeom prst="roundRect">
          <a:avLst/>
        </a:prstGeom>
        <a:gradFill rotWithShape="0">
          <a:gsLst>
            <a:gs pos="0">
              <a:schemeClr val="accent3">
                <a:hueOff val="0"/>
                <a:satOff val="0"/>
                <a:lumOff val="0"/>
                <a:alphaOff val="0"/>
                <a:tint val="83000"/>
                <a:satMod val="100000"/>
                <a:lumMod val="100000"/>
              </a:schemeClr>
            </a:gs>
            <a:gs pos="100000">
              <a:schemeClr val="accent3">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bg-BG" sz="4900" kern="1200" dirty="0"/>
            <a:t>Течна биопсия</a:t>
          </a:r>
        </a:p>
      </dsp:txBody>
      <dsp:txXfrm>
        <a:off x="85245" y="1921453"/>
        <a:ext cx="2755590" cy="1575760"/>
      </dsp:txXfrm>
    </dsp:sp>
    <dsp:sp modelId="{E8AE9A21-FD62-437F-A5DB-C24EEC32ECA2}">
      <dsp:nvSpPr>
        <dsp:cNvPr id="0" name=""/>
        <dsp:cNvSpPr/>
      </dsp:nvSpPr>
      <dsp:spPr>
        <a:xfrm rot="5400000">
          <a:off x="4828539" y="1941936"/>
          <a:ext cx="1397000" cy="5201920"/>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err="1"/>
            <a:t>Septin</a:t>
          </a:r>
          <a:r>
            <a:rPr lang="en-US" sz="2500" kern="1200" dirty="0"/>
            <a:t> 9 (mSEPT9)</a:t>
          </a:r>
          <a:endParaRPr lang="bg-BG" sz="2500" kern="1200" dirty="0"/>
        </a:p>
      </dsp:txBody>
      <dsp:txXfrm rot="-5400000">
        <a:off x="2926079" y="3912592"/>
        <a:ext cx="5133724" cy="1260608"/>
      </dsp:txXfrm>
    </dsp:sp>
    <dsp:sp modelId="{2BEFD270-6989-4585-937E-CE828A84E8BA}">
      <dsp:nvSpPr>
        <dsp:cNvPr id="0" name=""/>
        <dsp:cNvSpPr/>
      </dsp:nvSpPr>
      <dsp:spPr>
        <a:xfrm>
          <a:off x="0" y="3669771"/>
          <a:ext cx="2926080" cy="1746250"/>
        </a:xfrm>
        <a:prstGeom prst="roundRect">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MiRNA</a:t>
          </a:r>
          <a:endParaRPr lang="bg-BG" sz="4900" kern="1200" dirty="0"/>
        </a:p>
      </dsp:txBody>
      <dsp:txXfrm>
        <a:off x="85245" y="3755016"/>
        <a:ext cx="2755590" cy="15757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D04AA-C52E-4F12-B7B6-7C4DB3C994E8}">
      <dsp:nvSpPr>
        <dsp:cNvPr id="0" name=""/>
        <dsp:cNvSpPr/>
      </dsp:nvSpPr>
      <dsp:spPr>
        <a:xfrm>
          <a:off x="2378440" y="1232078"/>
          <a:ext cx="515404" cy="91440"/>
        </a:xfrm>
        <a:custGeom>
          <a:avLst/>
          <a:gdLst/>
          <a:ahLst/>
          <a:cxnLst/>
          <a:rect l="0" t="0" r="0" b="0"/>
          <a:pathLst>
            <a:path>
              <a:moveTo>
                <a:pt x="0" y="45720"/>
              </a:moveTo>
              <a:lnTo>
                <a:pt x="515404"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bg-BG" sz="500" kern="1200"/>
        </a:p>
      </dsp:txBody>
      <dsp:txXfrm>
        <a:off x="2622492" y="1275068"/>
        <a:ext cx="27300" cy="5460"/>
      </dsp:txXfrm>
    </dsp:sp>
    <dsp:sp modelId="{486CE33A-8D1F-476B-9575-8C406A903EA1}">
      <dsp:nvSpPr>
        <dsp:cNvPr id="0" name=""/>
        <dsp:cNvSpPr/>
      </dsp:nvSpPr>
      <dsp:spPr>
        <a:xfrm>
          <a:off x="6306" y="565618"/>
          <a:ext cx="2373934" cy="142436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bg-BG" sz="1400" kern="1200" dirty="0"/>
            <a:t>Събиране на материал</a:t>
          </a:r>
        </a:p>
        <a:p>
          <a:pPr marL="57150" lvl="1" indent="-57150" algn="l" defTabSz="488950">
            <a:lnSpc>
              <a:spcPct val="90000"/>
            </a:lnSpc>
            <a:spcBef>
              <a:spcPct val="0"/>
            </a:spcBef>
            <a:spcAft>
              <a:spcPct val="15000"/>
            </a:spcAft>
            <a:buChar char="•"/>
          </a:pPr>
          <a:r>
            <a:rPr lang="bg-BG" sz="1100" kern="1200" dirty="0"/>
            <a:t>Размер на материала</a:t>
          </a:r>
        </a:p>
        <a:p>
          <a:pPr marL="57150" lvl="1" indent="-57150" algn="l" defTabSz="488950">
            <a:lnSpc>
              <a:spcPct val="90000"/>
            </a:lnSpc>
            <a:spcBef>
              <a:spcPct val="0"/>
            </a:spcBef>
            <a:spcAft>
              <a:spcPct val="15000"/>
            </a:spcAft>
            <a:buChar char="•"/>
          </a:pPr>
          <a:r>
            <a:rPr lang="bg-BG" sz="1100" kern="1200" dirty="0"/>
            <a:t>Време на студена исхемия</a:t>
          </a:r>
        </a:p>
        <a:p>
          <a:pPr marL="57150" lvl="1" indent="-57150" algn="l" defTabSz="488950">
            <a:lnSpc>
              <a:spcPct val="90000"/>
            </a:lnSpc>
            <a:spcBef>
              <a:spcPct val="0"/>
            </a:spcBef>
            <a:spcAft>
              <a:spcPct val="15000"/>
            </a:spcAft>
            <a:buChar char="•"/>
          </a:pPr>
          <a:r>
            <a:rPr lang="bg-BG" sz="1100" kern="1200" dirty="0"/>
            <a:t>Време на фиксация</a:t>
          </a:r>
        </a:p>
        <a:p>
          <a:pPr marL="57150" lvl="1" indent="-57150" algn="l" defTabSz="488950">
            <a:lnSpc>
              <a:spcPct val="90000"/>
            </a:lnSpc>
            <a:spcBef>
              <a:spcPct val="0"/>
            </a:spcBef>
            <a:spcAft>
              <a:spcPct val="15000"/>
            </a:spcAft>
            <a:buChar char="•"/>
          </a:pPr>
          <a:r>
            <a:rPr lang="bg-BG" sz="1100" kern="1200" dirty="0"/>
            <a:t>Количество фиксатор</a:t>
          </a:r>
        </a:p>
      </dsp:txBody>
      <dsp:txXfrm>
        <a:off x="6306" y="565618"/>
        <a:ext cx="2373934" cy="1424360"/>
      </dsp:txXfrm>
    </dsp:sp>
    <dsp:sp modelId="{82CA7F58-CE7F-4519-887F-A53DC1CAD477}">
      <dsp:nvSpPr>
        <dsp:cNvPr id="0" name=""/>
        <dsp:cNvSpPr/>
      </dsp:nvSpPr>
      <dsp:spPr>
        <a:xfrm>
          <a:off x="5298379" y="1232078"/>
          <a:ext cx="515404" cy="91440"/>
        </a:xfrm>
        <a:custGeom>
          <a:avLst/>
          <a:gdLst/>
          <a:ahLst/>
          <a:cxnLst/>
          <a:rect l="0" t="0" r="0" b="0"/>
          <a:pathLst>
            <a:path>
              <a:moveTo>
                <a:pt x="0" y="45720"/>
              </a:moveTo>
              <a:lnTo>
                <a:pt x="515404"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bg-BG" sz="500" kern="1200"/>
        </a:p>
      </dsp:txBody>
      <dsp:txXfrm>
        <a:off x="5542431" y="1275068"/>
        <a:ext cx="27300" cy="5460"/>
      </dsp:txXfrm>
    </dsp:sp>
    <dsp:sp modelId="{5B2C5E6D-609D-4B74-A770-8D26AD21F8D7}">
      <dsp:nvSpPr>
        <dsp:cNvPr id="0" name=""/>
        <dsp:cNvSpPr/>
      </dsp:nvSpPr>
      <dsp:spPr>
        <a:xfrm>
          <a:off x="2926245" y="565618"/>
          <a:ext cx="2373934" cy="142436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bg-BG" sz="1400" kern="1200" dirty="0"/>
            <a:t>Обработка на материала</a:t>
          </a:r>
        </a:p>
        <a:p>
          <a:pPr marL="57150" lvl="1" indent="-57150" algn="l" defTabSz="488950">
            <a:lnSpc>
              <a:spcPct val="90000"/>
            </a:lnSpc>
            <a:spcBef>
              <a:spcPct val="0"/>
            </a:spcBef>
            <a:spcAft>
              <a:spcPct val="15000"/>
            </a:spcAft>
            <a:buChar char="•"/>
          </a:pPr>
          <a:r>
            <a:rPr lang="bg-BG" sz="1100" kern="1200" dirty="0"/>
            <a:t>Дехидратация</a:t>
          </a:r>
        </a:p>
        <a:p>
          <a:pPr marL="57150" lvl="1" indent="-57150" algn="l" defTabSz="488950">
            <a:lnSpc>
              <a:spcPct val="90000"/>
            </a:lnSpc>
            <a:spcBef>
              <a:spcPct val="0"/>
            </a:spcBef>
            <a:spcAft>
              <a:spcPct val="15000"/>
            </a:spcAft>
            <a:buChar char="•"/>
          </a:pPr>
          <a:r>
            <a:rPr lang="bg-BG" sz="1100" kern="1200" dirty="0"/>
            <a:t>Ориентация</a:t>
          </a:r>
        </a:p>
        <a:p>
          <a:pPr marL="57150" lvl="1" indent="-57150" algn="l" defTabSz="488950">
            <a:lnSpc>
              <a:spcPct val="90000"/>
            </a:lnSpc>
            <a:spcBef>
              <a:spcPct val="0"/>
            </a:spcBef>
            <a:spcAft>
              <a:spcPct val="15000"/>
            </a:spcAft>
            <a:buChar char="•"/>
          </a:pPr>
          <a:r>
            <a:rPr lang="bg-BG" sz="1100" kern="1200" dirty="0"/>
            <a:t>Дебелина на материала</a:t>
          </a:r>
        </a:p>
        <a:p>
          <a:pPr marL="57150" lvl="1" indent="-57150" algn="l" defTabSz="488950">
            <a:lnSpc>
              <a:spcPct val="90000"/>
            </a:lnSpc>
            <a:spcBef>
              <a:spcPct val="0"/>
            </a:spcBef>
            <a:spcAft>
              <a:spcPct val="15000"/>
            </a:spcAft>
            <a:buChar char="•"/>
          </a:pPr>
          <a:r>
            <a:rPr lang="bg-BG" sz="1100" kern="1200" dirty="0"/>
            <a:t>Реактиви</a:t>
          </a:r>
        </a:p>
      </dsp:txBody>
      <dsp:txXfrm>
        <a:off x="2926245" y="565618"/>
        <a:ext cx="2373934" cy="1424360"/>
      </dsp:txXfrm>
    </dsp:sp>
    <dsp:sp modelId="{7BC5CE16-D3CA-429D-98F0-F4E8AD43B709}">
      <dsp:nvSpPr>
        <dsp:cNvPr id="0" name=""/>
        <dsp:cNvSpPr/>
      </dsp:nvSpPr>
      <dsp:spPr>
        <a:xfrm>
          <a:off x="1193273" y="1988179"/>
          <a:ext cx="5839878" cy="515404"/>
        </a:xfrm>
        <a:custGeom>
          <a:avLst/>
          <a:gdLst/>
          <a:ahLst/>
          <a:cxnLst/>
          <a:rect l="0" t="0" r="0" b="0"/>
          <a:pathLst>
            <a:path>
              <a:moveTo>
                <a:pt x="5839878" y="0"/>
              </a:moveTo>
              <a:lnTo>
                <a:pt x="5839878" y="274802"/>
              </a:lnTo>
              <a:lnTo>
                <a:pt x="0" y="274802"/>
              </a:lnTo>
              <a:lnTo>
                <a:pt x="0" y="515404"/>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bg-BG" sz="500" kern="1200"/>
        </a:p>
      </dsp:txBody>
      <dsp:txXfrm>
        <a:off x="3966578" y="2243151"/>
        <a:ext cx="293267" cy="5460"/>
      </dsp:txXfrm>
    </dsp:sp>
    <dsp:sp modelId="{64BC46F9-8335-4D5D-A004-53408E17D715}">
      <dsp:nvSpPr>
        <dsp:cNvPr id="0" name=""/>
        <dsp:cNvSpPr/>
      </dsp:nvSpPr>
      <dsp:spPr>
        <a:xfrm>
          <a:off x="5846184" y="565618"/>
          <a:ext cx="2373934" cy="142436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bg-BG" sz="1400" kern="1200" dirty="0"/>
            <a:t>Парафинова обработка</a:t>
          </a:r>
        </a:p>
        <a:p>
          <a:pPr marL="57150" lvl="1" indent="-57150" algn="l" defTabSz="488950">
            <a:lnSpc>
              <a:spcPct val="90000"/>
            </a:lnSpc>
            <a:spcBef>
              <a:spcPct val="0"/>
            </a:spcBef>
            <a:spcAft>
              <a:spcPct val="15000"/>
            </a:spcAft>
            <a:buChar char="•"/>
          </a:pPr>
          <a:r>
            <a:rPr lang="bg-BG" sz="1100" kern="1200" dirty="0"/>
            <a:t>Дебелина на среза</a:t>
          </a:r>
        </a:p>
        <a:p>
          <a:pPr marL="57150" lvl="1" indent="-57150" algn="l" defTabSz="488950">
            <a:lnSpc>
              <a:spcPct val="90000"/>
            </a:lnSpc>
            <a:spcBef>
              <a:spcPct val="0"/>
            </a:spcBef>
            <a:spcAft>
              <a:spcPct val="15000"/>
            </a:spcAft>
            <a:buChar char="•"/>
          </a:pPr>
          <a:r>
            <a:rPr lang="bg-BG" sz="1100" kern="1200" dirty="0"/>
            <a:t>Артефакти</a:t>
          </a:r>
        </a:p>
      </dsp:txBody>
      <dsp:txXfrm>
        <a:off x="5846184" y="565618"/>
        <a:ext cx="2373934" cy="1424360"/>
      </dsp:txXfrm>
    </dsp:sp>
    <dsp:sp modelId="{69BD6DA5-5FF2-4AB4-8179-9062DB82128E}">
      <dsp:nvSpPr>
        <dsp:cNvPr id="0" name=""/>
        <dsp:cNvSpPr/>
      </dsp:nvSpPr>
      <dsp:spPr>
        <a:xfrm>
          <a:off x="2378440" y="3202444"/>
          <a:ext cx="515404" cy="91440"/>
        </a:xfrm>
        <a:custGeom>
          <a:avLst/>
          <a:gdLst/>
          <a:ahLst/>
          <a:cxnLst/>
          <a:rect l="0" t="0" r="0" b="0"/>
          <a:pathLst>
            <a:path>
              <a:moveTo>
                <a:pt x="0" y="45720"/>
              </a:moveTo>
              <a:lnTo>
                <a:pt x="515404"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bg-BG" sz="500" kern="1200"/>
        </a:p>
      </dsp:txBody>
      <dsp:txXfrm>
        <a:off x="2622492" y="3245434"/>
        <a:ext cx="27300" cy="5460"/>
      </dsp:txXfrm>
    </dsp:sp>
    <dsp:sp modelId="{98FF2C24-1E25-48A0-9DA7-E678FD0EE7F1}">
      <dsp:nvSpPr>
        <dsp:cNvPr id="0" name=""/>
        <dsp:cNvSpPr/>
      </dsp:nvSpPr>
      <dsp:spPr>
        <a:xfrm>
          <a:off x="6306" y="2535983"/>
          <a:ext cx="2373934" cy="142436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bg-BG" sz="1400" kern="1200" dirty="0"/>
            <a:t>Имунохистохимия</a:t>
          </a:r>
        </a:p>
        <a:p>
          <a:pPr marL="57150" lvl="1" indent="-57150" algn="l" defTabSz="488950">
            <a:lnSpc>
              <a:spcPct val="90000"/>
            </a:lnSpc>
            <a:spcBef>
              <a:spcPct val="0"/>
            </a:spcBef>
            <a:spcAft>
              <a:spcPct val="15000"/>
            </a:spcAft>
            <a:buChar char="•"/>
          </a:pPr>
          <a:r>
            <a:rPr lang="bg-BG" sz="1100" kern="1200" dirty="0"/>
            <a:t>Антитяло</a:t>
          </a:r>
        </a:p>
        <a:p>
          <a:pPr marL="57150" lvl="1" indent="-57150" algn="l" defTabSz="488950">
            <a:lnSpc>
              <a:spcPct val="90000"/>
            </a:lnSpc>
            <a:spcBef>
              <a:spcPct val="0"/>
            </a:spcBef>
            <a:spcAft>
              <a:spcPct val="15000"/>
            </a:spcAft>
            <a:buChar char="•"/>
          </a:pPr>
          <a:r>
            <a:rPr lang="bg-BG" sz="1100" kern="1200" dirty="0"/>
            <a:t>Платформа</a:t>
          </a:r>
        </a:p>
        <a:p>
          <a:pPr marL="57150" lvl="1" indent="-57150" algn="l" defTabSz="488950">
            <a:lnSpc>
              <a:spcPct val="90000"/>
            </a:lnSpc>
            <a:spcBef>
              <a:spcPct val="0"/>
            </a:spcBef>
            <a:spcAft>
              <a:spcPct val="15000"/>
            </a:spcAft>
            <a:buChar char="•"/>
          </a:pPr>
          <a:r>
            <a:rPr lang="bg-BG" sz="1100" kern="1200" dirty="0"/>
            <a:t>Протокол</a:t>
          </a:r>
        </a:p>
        <a:p>
          <a:pPr marL="57150" lvl="1" indent="-57150" algn="l" defTabSz="488950">
            <a:lnSpc>
              <a:spcPct val="90000"/>
            </a:lnSpc>
            <a:spcBef>
              <a:spcPct val="0"/>
            </a:spcBef>
            <a:spcAft>
              <a:spcPct val="15000"/>
            </a:spcAft>
            <a:buChar char="•"/>
          </a:pPr>
          <a:r>
            <a:rPr lang="bg-BG" sz="1100" kern="1200" dirty="0"/>
            <a:t>Рактиви</a:t>
          </a:r>
        </a:p>
        <a:p>
          <a:pPr marL="57150" lvl="1" indent="-57150" algn="l" defTabSz="488950">
            <a:lnSpc>
              <a:spcPct val="90000"/>
            </a:lnSpc>
            <a:spcBef>
              <a:spcPct val="0"/>
            </a:spcBef>
            <a:spcAft>
              <a:spcPct val="15000"/>
            </a:spcAft>
            <a:buChar char="•"/>
          </a:pPr>
          <a:r>
            <a:rPr lang="bg-BG" sz="1100" kern="1200" dirty="0"/>
            <a:t>Контроли</a:t>
          </a:r>
        </a:p>
      </dsp:txBody>
      <dsp:txXfrm>
        <a:off x="6306" y="2535983"/>
        <a:ext cx="2373934" cy="1424360"/>
      </dsp:txXfrm>
    </dsp:sp>
    <dsp:sp modelId="{A892DA47-ED4A-4367-B9B8-507622729D93}">
      <dsp:nvSpPr>
        <dsp:cNvPr id="0" name=""/>
        <dsp:cNvSpPr/>
      </dsp:nvSpPr>
      <dsp:spPr>
        <a:xfrm>
          <a:off x="5298379" y="3202444"/>
          <a:ext cx="515404" cy="91440"/>
        </a:xfrm>
        <a:custGeom>
          <a:avLst/>
          <a:gdLst/>
          <a:ahLst/>
          <a:cxnLst/>
          <a:rect l="0" t="0" r="0" b="0"/>
          <a:pathLst>
            <a:path>
              <a:moveTo>
                <a:pt x="0" y="45720"/>
              </a:moveTo>
              <a:lnTo>
                <a:pt x="515404"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bg-BG" sz="500" kern="1200"/>
        </a:p>
      </dsp:txBody>
      <dsp:txXfrm>
        <a:off x="5542431" y="3245434"/>
        <a:ext cx="27300" cy="5460"/>
      </dsp:txXfrm>
    </dsp:sp>
    <dsp:sp modelId="{AC61E405-A9BE-4428-A500-CAFDE95025DF}">
      <dsp:nvSpPr>
        <dsp:cNvPr id="0" name=""/>
        <dsp:cNvSpPr/>
      </dsp:nvSpPr>
      <dsp:spPr>
        <a:xfrm>
          <a:off x="2926245" y="2535983"/>
          <a:ext cx="2373934" cy="142436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bg-BG" sz="1400" kern="1200" dirty="0"/>
            <a:t>Анализ на ИХХ</a:t>
          </a:r>
        </a:p>
        <a:p>
          <a:pPr marL="57150" lvl="1" indent="-57150" algn="l" defTabSz="488950">
            <a:lnSpc>
              <a:spcPct val="90000"/>
            </a:lnSpc>
            <a:spcBef>
              <a:spcPct val="0"/>
            </a:spcBef>
            <a:spcAft>
              <a:spcPct val="15000"/>
            </a:spcAft>
            <a:buChar char="•"/>
          </a:pPr>
          <a:r>
            <a:rPr lang="bg-BG" sz="1100" kern="1200" dirty="0"/>
            <a:t>Светлинен микроскоп</a:t>
          </a:r>
        </a:p>
        <a:p>
          <a:pPr marL="57150" lvl="1" indent="-57150" algn="l" defTabSz="488950">
            <a:lnSpc>
              <a:spcPct val="90000"/>
            </a:lnSpc>
            <a:spcBef>
              <a:spcPct val="0"/>
            </a:spcBef>
            <a:spcAft>
              <a:spcPct val="15000"/>
            </a:spcAft>
            <a:buChar char="•"/>
          </a:pPr>
          <a:r>
            <a:rPr lang="bg-BG" sz="1100" kern="1200" dirty="0"/>
            <a:t>Дигитализиране</a:t>
          </a:r>
        </a:p>
        <a:p>
          <a:pPr marL="57150" lvl="1" indent="-57150" algn="l" defTabSz="488950">
            <a:lnSpc>
              <a:spcPct val="90000"/>
            </a:lnSpc>
            <a:spcBef>
              <a:spcPct val="0"/>
            </a:spcBef>
            <a:spcAft>
              <a:spcPct val="15000"/>
            </a:spcAft>
            <a:buChar char="•"/>
          </a:pPr>
          <a:r>
            <a:rPr lang="bg-BG" sz="1100" kern="1200" dirty="0"/>
            <a:t>Протокол</a:t>
          </a:r>
        </a:p>
        <a:p>
          <a:pPr marL="57150" lvl="1" indent="-57150" algn="l" defTabSz="488950">
            <a:lnSpc>
              <a:spcPct val="90000"/>
            </a:lnSpc>
            <a:spcBef>
              <a:spcPct val="0"/>
            </a:spcBef>
            <a:spcAft>
              <a:spcPct val="15000"/>
            </a:spcAft>
            <a:buChar char="•"/>
          </a:pPr>
          <a:r>
            <a:rPr lang="bg-BG" sz="1100" kern="1200" dirty="0"/>
            <a:t>Качествен</a:t>
          </a:r>
        </a:p>
        <a:p>
          <a:pPr marL="57150" lvl="1" indent="-57150" algn="l" defTabSz="488950">
            <a:lnSpc>
              <a:spcPct val="90000"/>
            </a:lnSpc>
            <a:spcBef>
              <a:spcPct val="0"/>
            </a:spcBef>
            <a:spcAft>
              <a:spcPct val="15000"/>
            </a:spcAft>
            <a:buChar char="•"/>
          </a:pPr>
          <a:r>
            <a:rPr lang="bg-BG" sz="1100" kern="1200" dirty="0"/>
            <a:t>Количествен </a:t>
          </a:r>
        </a:p>
      </dsp:txBody>
      <dsp:txXfrm>
        <a:off x="2926245" y="2535983"/>
        <a:ext cx="2373934" cy="1424360"/>
      </dsp:txXfrm>
    </dsp:sp>
    <dsp:sp modelId="{B83EE794-37EB-4F8E-9FC3-89372836C52E}">
      <dsp:nvSpPr>
        <dsp:cNvPr id="0" name=""/>
        <dsp:cNvSpPr/>
      </dsp:nvSpPr>
      <dsp:spPr>
        <a:xfrm>
          <a:off x="5846184" y="2535983"/>
          <a:ext cx="2373934" cy="142436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bg-BG" sz="1400" kern="1200" dirty="0"/>
            <a:t>Интерпретация</a:t>
          </a:r>
        </a:p>
        <a:p>
          <a:pPr marL="57150" lvl="1" indent="-57150" algn="l" defTabSz="488950">
            <a:lnSpc>
              <a:spcPct val="90000"/>
            </a:lnSpc>
            <a:spcBef>
              <a:spcPct val="0"/>
            </a:spcBef>
            <a:spcAft>
              <a:spcPct val="15000"/>
            </a:spcAft>
            <a:buChar char="•"/>
          </a:pPr>
          <a:endParaRPr lang="bg-BG" sz="1100" kern="1200" dirty="0"/>
        </a:p>
        <a:p>
          <a:pPr marL="57150" lvl="1" indent="-57150" algn="l" defTabSz="488950">
            <a:lnSpc>
              <a:spcPct val="90000"/>
            </a:lnSpc>
            <a:spcBef>
              <a:spcPct val="0"/>
            </a:spcBef>
            <a:spcAft>
              <a:spcPct val="15000"/>
            </a:spcAft>
            <a:buChar char="•"/>
          </a:pPr>
          <a:endParaRPr lang="bg-BG" sz="1100" kern="1200" dirty="0"/>
        </a:p>
      </dsp:txBody>
      <dsp:txXfrm>
        <a:off x="5846184" y="2535983"/>
        <a:ext cx="2373934" cy="1424360"/>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9F18B7D-F20B-4F14-960E-A30334CC5C8E}" type="datetimeFigureOut">
              <a:rPr lang="bg-BG" smtClean="0"/>
              <a:t>7.12.2020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8C50B2CE-0988-4064-8AE1-672762BE46C2}" type="slidenum">
              <a:rPr lang="bg-BG" smtClean="0"/>
              <a:t>‹#›</a:t>
            </a:fld>
            <a:endParaRPr lang="bg-BG"/>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220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18B7D-F20B-4F14-960E-A30334CC5C8E}" type="datetimeFigureOut">
              <a:rPr lang="bg-BG" smtClean="0"/>
              <a:t>7.12.2020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8C50B2CE-0988-4064-8AE1-672762BE46C2}" type="slidenum">
              <a:rPr lang="bg-BG" smtClean="0"/>
              <a:t>‹#›</a:t>
            </a:fld>
            <a:endParaRPr lang="bg-BG"/>
          </a:p>
        </p:txBody>
      </p:sp>
    </p:spTree>
    <p:extLst>
      <p:ext uri="{BB962C8B-B14F-4D97-AF65-F5344CB8AC3E}">
        <p14:creationId xmlns:p14="http://schemas.microsoft.com/office/powerpoint/2010/main" val="3937946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18B7D-F20B-4F14-960E-A30334CC5C8E}" type="datetimeFigureOut">
              <a:rPr lang="bg-BG" smtClean="0"/>
              <a:t>7.12.2020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8C50B2CE-0988-4064-8AE1-672762BE46C2}" type="slidenum">
              <a:rPr lang="bg-BG" smtClean="0"/>
              <a:t>‹#›</a:t>
            </a:fld>
            <a:endParaRPr lang="bg-BG"/>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295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18B7D-F20B-4F14-960E-A30334CC5C8E}" type="datetimeFigureOut">
              <a:rPr lang="bg-BG" smtClean="0"/>
              <a:t>7.12.2020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8C50B2CE-0988-4064-8AE1-672762BE46C2}" type="slidenum">
              <a:rPr lang="bg-BG" smtClean="0"/>
              <a:t>‹#›</a:t>
            </a:fld>
            <a:endParaRPr lang="bg-BG"/>
          </a:p>
        </p:txBody>
      </p:sp>
    </p:spTree>
    <p:extLst>
      <p:ext uri="{BB962C8B-B14F-4D97-AF65-F5344CB8AC3E}">
        <p14:creationId xmlns:p14="http://schemas.microsoft.com/office/powerpoint/2010/main" val="3876896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F18B7D-F20B-4F14-960E-A30334CC5C8E}" type="datetimeFigureOut">
              <a:rPr lang="bg-BG" smtClean="0"/>
              <a:t>7.12.2020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8C50B2CE-0988-4064-8AE1-672762BE46C2}" type="slidenum">
              <a:rPr lang="bg-BG" smtClean="0"/>
              <a:t>‹#›</a:t>
            </a:fld>
            <a:endParaRPr lang="bg-BG"/>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671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F18B7D-F20B-4F14-960E-A30334CC5C8E}" type="datetimeFigureOut">
              <a:rPr lang="bg-BG" smtClean="0"/>
              <a:t>7.12.2020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8C50B2CE-0988-4064-8AE1-672762BE46C2}" type="slidenum">
              <a:rPr lang="bg-BG" smtClean="0"/>
              <a:t>‹#›</a:t>
            </a:fld>
            <a:endParaRPr lang="bg-BG"/>
          </a:p>
        </p:txBody>
      </p:sp>
    </p:spTree>
    <p:extLst>
      <p:ext uri="{BB962C8B-B14F-4D97-AF65-F5344CB8AC3E}">
        <p14:creationId xmlns:p14="http://schemas.microsoft.com/office/powerpoint/2010/main" val="4169275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F18B7D-F20B-4F14-960E-A30334CC5C8E}" type="datetimeFigureOut">
              <a:rPr lang="bg-BG" smtClean="0"/>
              <a:t>7.12.2020 г.</a:t>
            </a:fld>
            <a:endParaRPr lang="bg-BG"/>
          </a:p>
        </p:txBody>
      </p:sp>
      <p:sp>
        <p:nvSpPr>
          <p:cNvPr id="8" name="Footer Placeholder 7"/>
          <p:cNvSpPr>
            <a:spLocks noGrp="1"/>
          </p:cNvSpPr>
          <p:nvPr>
            <p:ph type="ftr" sz="quarter" idx="11"/>
          </p:nvPr>
        </p:nvSpPr>
        <p:spPr/>
        <p:txBody>
          <a:bodyPr/>
          <a:lstStyle/>
          <a:p>
            <a:endParaRPr lang="bg-BG"/>
          </a:p>
        </p:txBody>
      </p:sp>
      <p:sp>
        <p:nvSpPr>
          <p:cNvPr id="9" name="Slide Number Placeholder 8"/>
          <p:cNvSpPr>
            <a:spLocks noGrp="1"/>
          </p:cNvSpPr>
          <p:nvPr>
            <p:ph type="sldNum" sz="quarter" idx="12"/>
          </p:nvPr>
        </p:nvSpPr>
        <p:spPr/>
        <p:txBody>
          <a:bodyPr/>
          <a:lstStyle/>
          <a:p>
            <a:fld id="{8C50B2CE-0988-4064-8AE1-672762BE46C2}" type="slidenum">
              <a:rPr lang="bg-BG" smtClean="0"/>
              <a:t>‹#›</a:t>
            </a:fld>
            <a:endParaRPr lang="bg-BG"/>
          </a:p>
        </p:txBody>
      </p:sp>
    </p:spTree>
    <p:extLst>
      <p:ext uri="{BB962C8B-B14F-4D97-AF65-F5344CB8AC3E}">
        <p14:creationId xmlns:p14="http://schemas.microsoft.com/office/powerpoint/2010/main" val="3663228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F18B7D-F20B-4F14-960E-A30334CC5C8E}" type="datetimeFigureOut">
              <a:rPr lang="bg-BG" smtClean="0"/>
              <a:t>7.12.2020 г.</a:t>
            </a:fld>
            <a:endParaRPr lang="bg-BG"/>
          </a:p>
        </p:txBody>
      </p:sp>
      <p:sp>
        <p:nvSpPr>
          <p:cNvPr id="4" name="Footer Placeholder 3"/>
          <p:cNvSpPr>
            <a:spLocks noGrp="1"/>
          </p:cNvSpPr>
          <p:nvPr>
            <p:ph type="ftr" sz="quarter" idx="11"/>
          </p:nvPr>
        </p:nvSpPr>
        <p:spPr/>
        <p:txBody>
          <a:bodyPr/>
          <a:lstStyle/>
          <a:p>
            <a:endParaRPr lang="bg-BG"/>
          </a:p>
        </p:txBody>
      </p:sp>
      <p:sp>
        <p:nvSpPr>
          <p:cNvPr id="5" name="Slide Number Placeholder 4"/>
          <p:cNvSpPr>
            <a:spLocks noGrp="1"/>
          </p:cNvSpPr>
          <p:nvPr>
            <p:ph type="sldNum" sz="quarter" idx="12"/>
          </p:nvPr>
        </p:nvSpPr>
        <p:spPr/>
        <p:txBody>
          <a:bodyPr/>
          <a:lstStyle/>
          <a:p>
            <a:fld id="{8C50B2CE-0988-4064-8AE1-672762BE46C2}" type="slidenum">
              <a:rPr lang="bg-BG" smtClean="0"/>
              <a:t>‹#›</a:t>
            </a:fld>
            <a:endParaRPr lang="bg-BG"/>
          </a:p>
        </p:txBody>
      </p:sp>
    </p:spTree>
    <p:extLst>
      <p:ext uri="{BB962C8B-B14F-4D97-AF65-F5344CB8AC3E}">
        <p14:creationId xmlns:p14="http://schemas.microsoft.com/office/powerpoint/2010/main" val="353135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18B7D-F20B-4F14-960E-A30334CC5C8E}" type="datetimeFigureOut">
              <a:rPr lang="bg-BG" smtClean="0"/>
              <a:t>7.12.2020 г.</a:t>
            </a:fld>
            <a:endParaRPr lang="bg-BG"/>
          </a:p>
        </p:txBody>
      </p:sp>
      <p:sp>
        <p:nvSpPr>
          <p:cNvPr id="3" name="Footer Placeholder 2"/>
          <p:cNvSpPr>
            <a:spLocks noGrp="1"/>
          </p:cNvSpPr>
          <p:nvPr>
            <p:ph type="ftr" sz="quarter" idx="11"/>
          </p:nvPr>
        </p:nvSpPr>
        <p:spPr/>
        <p:txBody>
          <a:bodyPr/>
          <a:lstStyle/>
          <a:p>
            <a:endParaRPr lang="bg-BG"/>
          </a:p>
        </p:txBody>
      </p:sp>
      <p:sp>
        <p:nvSpPr>
          <p:cNvPr id="4" name="Slide Number Placeholder 3"/>
          <p:cNvSpPr>
            <a:spLocks noGrp="1"/>
          </p:cNvSpPr>
          <p:nvPr>
            <p:ph type="sldNum" sz="quarter" idx="12"/>
          </p:nvPr>
        </p:nvSpPr>
        <p:spPr/>
        <p:txBody>
          <a:bodyPr/>
          <a:lstStyle/>
          <a:p>
            <a:fld id="{8C50B2CE-0988-4064-8AE1-672762BE46C2}" type="slidenum">
              <a:rPr lang="bg-BG" smtClean="0"/>
              <a:t>‹#›</a:t>
            </a:fld>
            <a:endParaRPr lang="bg-BG"/>
          </a:p>
        </p:txBody>
      </p:sp>
    </p:spTree>
    <p:extLst>
      <p:ext uri="{BB962C8B-B14F-4D97-AF65-F5344CB8AC3E}">
        <p14:creationId xmlns:p14="http://schemas.microsoft.com/office/powerpoint/2010/main" val="2613656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F18B7D-F20B-4F14-960E-A30334CC5C8E}" type="datetimeFigureOut">
              <a:rPr lang="bg-BG" smtClean="0"/>
              <a:t>7.12.2020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8C50B2CE-0988-4064-8AE1-672762BE46C2}" type="slidenum">
              <a:rPr lang="bg-BG" smtClean="0"/>
              <a:t>‹#›</a:t>
            </a:fld>
            <a:endParaRPr lang="bg-BG"/>
          </a:p>
        </p:txBody>
      </p:sp>
    </p:spTree>
    <p:extLst>
      <p:ext uri="{BB962C8B-B14F-4D97-AF65-F5344CB8AC3E}">
        <p14:creationId xmlns:p14="http://schemas.microsoft.com/office/powerpoint/2010/main" val="4158518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F18B7D-F20B-4F14-960E-A30334CC5C8E}" type="datetimeFigureOut">
              <a:rPr lang="bg-BG" smtClean="0"/>
              <a:t>7.12.2020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8C50B2CE-0988-4064-8AE1-672762BE46C2}" type="slidenum">
              <a:rPr lang="bg-BG" smtClean="0"/>
              <a:t>‹#›</a:t>
            </a:fld>
            <a:endParaRPr lang="bg-BG"/>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757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9F18B7D-F20B-4F14-960E-A30334CC5C8E}" type="datetimeFigureOut">
              <a:rPr lang="bg-BG" smtClean="0"/>
              <a:t>7.12.2020 г.</a:t>
            </a:fld>
            <a:endParaRPr lang="bg-BG"/>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bg-BG"/>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C50B2CE-0988-4064-8AE1-672762BE46C2}" type="slidenum">
              <a:rPr lang="bg-BG" smtClean="0"/>
              <a:t>‹#›</a:t>
            </a:fld>
            <a:endParaRPr lang="bg-BG"/>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62983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clinicaltrials.gov/ct2/show/NCT02041533%20Accessed%20January%202015"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C3173-F76A-4375-8BBA-C8538E890930}"/>
              </a:ext>
            </a:extLst>
          </p:cNvPr>
          <p:cNvSpPr>
            <a:spLocks noGrp="1"/>
          </p:cNvSpPr>
          <p:nvPr>
            <p:ph type="ctrTitle"/>
          </p:nvPr>
        </p:nvSpPr>
        <p:spPr/>
        <p:txBody>
          <a:bodyPr>
            <a:noAutofit/>
          </a:bodyPr>
          <a:lstStyle/>
          <a:p>
            <a:r>
              <a:rPr lang="ru-RU" sz="4000"/>
              <a:t>Предизвикателства пред патолога в съвременната медицина</a:t>
            </a:r>
            <a:endParaRPr lang="bg-BG" sz="4000"/>
          </a:p>
        </p:txBody>
      </p:sp>
      <p:sp>
        <p:nvSpPr>
          <p:cNvPr id="3" name="Subtitle 2">
            <a:extLst>
              <a:ext uri="{FF2B5EF4-FFF2-40B4-BE49-F238E27FC236}">
                <a16:creationId xmlns:a16="http://schemas.microsoft.com/office/drawing/2014/main" id="{964C41E1-EE7F-4529-9384-284AF73255A5}"/>
              </a:ext>
            </a:extLst>
          </p:cNvPr>
          <p:cNvSpPr>
            <a:spLocks noGrp="1"/>
          </p:cNvSpPr>
          <p:nvPr>
            <p:ph type="subTitle" idx="1"/>
          </p:nvPr>
        </p:nvSpPr>
        <p:spPr>
          <a:xfrm>
            <a:off x="8610600" y="4960137"/>
            <a:ext cx="3307080" cy="1463040"/>
          </a:xfrm>
        </p:spPr>
        <p:txBody>
          <a:bodyPr>
            <a:normAutofit fontScale="92500"/>
          </a:bodyPr>
          <a:lstStyle/>
          <a:p>
            <a:pPr algn="ctr"/>
            <a:r>
              <a:rPr lang="bg-BG" b="1" dirty="0"/>
              <a:t>Доц. Д-р Свитлана Бачурска, дм</a:t>
            </a:r>
          </a:p>
          <a:p>
            <a:pPr algn="ctr"/>
            <a:r>
              <a:rPr lang="bg-BG" dirty="0"/>
              <a:t>Катедра по обща и клинична патология, съдебна медицина и деонтология</a:t>
            </a:r>
          </a:p>
          <a:p>
            <a:pPr algn="ctr"/>
            <a:r>
              <a:rPr lang="bg-BG" dirty="0"/>
              <a:t>МУ–Варна</a:t>
            </a:r>
          </a:p>
        </p:txBody>
      </p:sp>
      <p:pic>
        <p:nvPicPr>
          <p:cNvPr id="4" name="Picture 3">
            <a:extLst>
              <a:ext uri="{FF2B5EF4-FFF2-40B4-BE49-F238E27FC236}">
                <a16:creationId xmlns:a16="http://schemas.microsoft.com/office/drawing/2014/main" id="{CE397598-8B4E-4527-AAC9-6BC04252D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76" y="0"/>
            <a:ext cx="12276075" cy="4582160"/>
          </a:xfrm>
          <a:prstGeom prst="rect">
            <a:avLst/>
          </a:prstGeom>
        </p:spPr>
      </p:pic>
    </p:spTree>
    <p:extLst>
      <p:ext uri="{BB962C8B-B14F-4D97-AF65-F5344CB8AC3E}">
        <p14:creationId xmlns:p14="http://schemas.microsoft.com/office/powerpoint/2010/main" val="357957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6F4377A-AAEF-4920-8EC8-E2EC5729842B}"/>
              </a:ext>
            </a:extLst>
          </p:cNvPr>
          <p:cNvGraphicFramePr>
            <a:graphicFrameLocks noGrp="1"/>
          </p:cNvGraphicFramePr>
          <p:nvPr/>
        </p:nvGraphicFramePr>
        <p:xfrm>
          <a:off x="614680" y="618066"/>
          <a:ext cx="10962640" cy="5394960"/>
        </p:xfrm>
        <a:graphic>
          <a:graphicData uri="http://schemas.openxmlformats.org/drawingml/2006/table">
            <a:tbl>
              <a:tblPr firstRow="1" bandRow="1">
                <a:tableStyleId>{9DCAF9ED-07DC-4A11-8D7F-57B35C25682E}</a:tableStyleId>
              </a:tblPr>
              <a:tblGrid>
                <a:gridCol w="3078480">
                  <a:extLst>
                    <a:ext uri="{9D8B030D-6E8A-4147-A177-3AD203B41FA5}">
                      <a16:colId xmlns:a16="http://schemas.microsoft.com/office/drawing/2014/main" val="620088560"/>
                    </a:ext>
                  </a:extLst>
                </a:gridCol>
                <a:gridCol w="7884160">
                  <a:extLst>
                    <a:ext uri="{9D8B030D-6E8A-4147-A177-3AD203B41FA5}">
                      <a16:colId xmlns:a16="http://schemas.microsoft.com/office/drawing/2014/main" val="1342146581"/>
                    </a:ext>
                  </a:extLst>
                </a:gridCol>
              </a:tblGrid>
              <a:tr h="370840">
                <a:tc>
                  <a:txBody>
                    <a:bodyPr/>
                    <a:lstStyle/>
                    <a:p>
                      <a:r>
                        <a:rPr lang="bg-BG" sz="2400" dirty="0"/>
                        <a:t>Вид биомаркер</a:t>
                      </a:r>
                    </a:p>
                  </a:txBody>
                  <a:tcPr/>
                </a:tc>
                <a:tc>
                  <a:txBody>
                    <a:bodyPr/>
                    <a:lstStyle/>
                    <a:p>
                      <a:r>
                        <a:rPr lang="bg-BG" sz="2400" dirty="0"/>
                        <a:t>Цел</a:t>
                      </a:r>
                    </a:p>
                  </a:txBody>
                  <a:tcPr/>
                </a:tc>
                <a:extLst>
                  <a:ext uri="{0D108BD9-81ED-4DB2-BD59-A6C34878D82A}">
                    <a16:rowId xmlns:a16="http://schemas.microsoft.com/office/drawing/2014/main" val="1792497948"/>
                  </a:ext>
                </a:extLst>
              </a:tr>
              <a:tr h="370840">
                <a:tc>
                  <a:txBody>
                    <a:bodyPr/>
                    <a:lstStyle/>
                    <a:p>
                      <a:r>
                        <a:rPr lang="bg-BG" sz="2400" dirty="0"/>
                        <a:t>Диагностични</a:t>
                      </a:r>
                    </a:p>
                  </a:txBody>
                  <a:tcPr/>
                </a:tc>
                <a:tc>
                  <a:txBody>
                    <a:bodyPr/>
                    <a:lstStyle/>
                    <a:p>
                      <a:r>
                        <a:rPr lang="bg-BG" sz="2400" dirty="0"/>
                        <a:t>Идентифициране на специфичен вид на тумора (произход) </a:t>
                      </a:r>
                    </a:p>
                  </a:txBody>
                  <a:tcPr/>
                </a:tc>
                <a:extLst>
                  <a:ext uri="{0D108BD9-81ED-4DB2-BD59-A6C34878D82A}">
                    <a16:rowId xmlns:a16="http://schemas.microsoft.com/office/drawing/2014/main" val="1807982691"/>
                  </a:ext>
                </a:extLst>
              </a:tr>
              <a:tr h="370840">
                <a:tc>
                  <a:txBody>
                    <a:bodyPr/>
                    <a:lstStyle/>
                    <a:p>
                      <a:r>
                        <a:rPr lang="bg-BG" sz="2400" dirty="0"/>
                        <a:t>Прогностични</a:t>
                      </a:r>
                    </a:p>
                  </a:txBody>
                  <a:tcPr/>
                </a:tc>
                <a:tc>
                  <a:txBody>
                    <a:bodyPr/>
                    <a:lstStyle/>
                    <a:p>
                      <a:r>
                        <a:rPr lang="bg-BG" sz="2400" dirty="0"/>
                        <a:t>Показател за развитието на заболяване и оценка на риска от рецидивиране. Използват се за определяне на преживяване независимо от терапевтична стратегия –</a:t>
                      </a:r>
                      <a:r>
                        <a:rPr lang="en-US" sz="2400" dirty="0"/>
                        <a:t>ki67</a:t>
                      </a:r>
                      <a:endParaRPr lang="bg-BG" sz="2400" dirty="0"/>
                    </a:p>
                  </a:txBody>
                  <a:tcPr/>
                </a:tc>
                <a:extLst>
                  <a:ext uri="{0D108BD9-81ED-4DB2-BD59-A6C34878D82A}">
                    <a16:rowId xmlns:a16="http://schemas.microsoft.com/office/drawing/2014/main" val="1877894228"/>
                  </a:ext>
                </a:extLst>
              </a:tr>
              <a:tr h="370840">
                <a:tc>
                  <a:txBody>
                    <a:bodyPr/>
                    <a:lstStyle/>
                    <a:p>
                      <a:r>
                        <a:rPr lang="bg-BG" sz="2400" dirty="0"/>
                        <a:t>Предиктивни</a:t>
                      </a:r>
                    </a:p>
                  </a:txBody>
                  <a:tcPr/>
                </a:tc>
                <a:tc>
                  <a:txBody>
                    <a:bodyPr/>
                    <a:lstStyle/>
                    <a:p>
                      <a:r>
                        <a:rPr lang="bg-BG" sz="2400" dirty="0"/>
                        <a:t>Идентифициране на пацинти, които ще имат полза от специфична терапия</a:t>
                      </a:r>
                      <a:r>
                        <a:rPr lang="en-US" sz="2400" dirty="0"/>
                        <a:t> – ER, PR, HER2, RAS, BRAF…</a:t>
                      </a:r>
                      <a:endParaRPr lang="bg-BG" sz="2400" dirty="0"/>
                    </a:p>
                  </a:txBody>
                  <a:tcPr/>
                </a:tc>
                <a:extLst>
                  <a:ext uri="{0D108BD9-81ED-4DB2-BD59-A6C34878D82A}">
                    <a16:rowId xmlns:a16="http://schemas.microsoft.com/office/drawing/2014/main" val="1579495551"/>
                  </a:ext>
                </a:extLst>
              </a:tr>
              <a:tr h="392854">
                <a:tc>
                  <a:txBody>
                    <a:bodyPr/>
                    <a:lstStyle/>
                    <a:p>
                      <a:r>
                        <a:rPr lang="bg-BG" sz="2400" dirty="0"/>
                        <a:t>Риск оценящи</a:t>
                      </a:r>
                    </a:p>
                  </a:txBody>
                  <a:tcPr/>
                </a:tc>
                <a:tc>
                  <a:txBody>
                    <a:bodyPr/>
                    <a:lstStyle/>
                    <a:p>
                      <a:r>
                        <a:rPr lang="bg-BG" sz="2400" dirty="0"/>
                        <a:t>Идентифициране на пациенти, които имат сигнификантно висок рист от развитие на определен вид тумор</a:t>
                      </a:r>
                      <a:r>
                        <a:rPr lang="en-US" sz="2400" dirty="0"/>
                        <a:t> – BRCA</a:t>
                      </a:r>
                      <a:endParaRPr lang="bg-BG" sz="2400" dirty="0"/>
                    </a:p>
                  </a:txBody>
                  <a:tcPr/>
                </a:tc>
                <a:extLst>
                  <a:ext uri="{0D108BD9-81ED-4DB2-BD59-A6C34878D82A}">
                    <a16:rowId xmlns:a16="http://schemas.microsoft.com/office/drawing/2014/main" val="2726829100"/>
                  </a:ext>
                </a:extLst>
              </a:tr>
              <a:tr h="370840">
                <a:tc>
                  <a:txBody>
                    <a:bodyPr/>
                    <a:lstStyle/>
                    <a:p>
                      <a:r>
                        <a:rPr lang="bg-BG" sz="2400" dirty="0"/>
                        <a:t>Скрининг</a:t>
                      </a:r>
                    </a:p>
                  </a:txBody>
                  <a:tcPr/>
                </a:tc>
                <a:tc>
                  <a:txBody>
                    <a:bodyPr/>
                    <a:lstStyle/>
                    <a:p>
                      <a:r>
                        <a:rPr lang="bg-BG" sz="2400" dirty="0"/>
                        <a:t>Откриване на бостта в ранен стадий</a:t>
                      </a:r>
                      <a:r>
                        <a:rPr lang="en-US" sz="2400" dirty="0"/>
                        <a:t> - PSA</a:t>
                      </a:r>
                      <a:endParaRPr lang="bg-BG" sz="2400" dirty="0"/>
                    </a:p>
                  </a:txBody>
                  <a:tcPr/>
                </a:tc>
                <a:extLst>
                  <a:ext uri="{0D108BD9-81ED-4DB2-BD59-A6C34878D82A}">
                    <a16:rowId xmlns:a16="http://schemas.microsoft.com/office/drawing/2014/main" val="250891567"/>
                  </a:ext>
                </a:extLst>
              </a:tr>
              <a:tr h="370840">
                <a:tc>
                  <a:txBody>
                    <a:bodyPr/>
                    <a:lstStyle/>
                    <a:p>
                      <a:r>
                        <a:rPr lang="bg-BG" sz="2400" dirty="0"/>
                        <a:t>Оценка на терапевтично повлияване</a:t>
                      </a:r>
                    </a:p>
                  </a:txBody>
                  <a:tcPr/>
                </a:tc>
                <a:tc>
                  <a:txBody>
                    <a:bodyPr/>
                    <a:lstStyle/>
                    <a:p>
                      <a:r>
                        <a:rPr lang="bg-BG" sz="2400" dirty="0"/>
                        <a:t>Измерване на отговор към провежданата терапия</a:t>
                      </a:r>
                      <a:r>
                        <a:rPr lang="en-US" sz="2400" dirty="0"/>
                        <a:t> – CEA</a:t>
                      </a:r>
                      <a:r>
                        <a:rPr lang="bg-BG" sz="2400" dirty="0"/>
                        <a:t>, </a:t>
                      </a:r>
                      <a:r>
                        <a:rPr lang="en-US" sz="2400" dirty="0"/>
                        <a:t>PSA</a:t>
                      </a:r>
                      <a:endParaRPr lang="bg-BG" sz="2400" dirty="0"/>
                    </a:p>
                  </a:txBody>
                  <a:tcPr/>
                </a:tc>
                <a:extLst>
                  <a:ext uri="{0D108BD9-81ED-4DB2-BD59-A6C34878D82A}">
                    <a16:rowId xmlns:a16="http://schemas.microsoft.com/office/drawing/2014/main" val="1644580382"/>
                  </a:ext>
                </a:extLst>
              </a:tr>
            </a:tbl>
          </a:graphicData>
        </a:graphic>
      </p:graphicFrame>
      <p:sp>
        <p:nvSpPr>
          <p:cNvPr id="4" name="TextBox 3">
            <a:extLst>
              <a:ext uri="{FF2B5EF4-FFF2-40B4-BE49-F238E27FC236}">
                <a16:creationId xmlns:a16="http://schemas.microsoft.com/office/drawing/2014/main" id="{7C4456B5-9BDF-40FA-B940-57B0C04B9DAC}"/>
              </a:ext>
            </a:extLst>
          </p:cNvPr>
          <p:cNvSpPr txBox="1"/>
          <p:nvPr/>
        </p:nvSpPr>
        <p:spPr>
          <a:xfrm>
            <a:off x="0" y="6550223"/>
            <a:ext cx="2844800" cy="307777"/>
          </a:xfrm>
          <a:prstGeom prst="rect">
            <a:avLst/>
          </a:prstGeom>
          <a:noFill/>
        </p:spPr>
        <p:txBody>
          <a:bodyPr wrap="square" rtlCol="0">
            <a:spAutoFit/>
          </a:bodyPr>
          <a:lstStyle/>
          <a:p>
            <a:r>
              <a:rPr lang="en-US" sz="1400" dirty="0"/>
              <a:t>Chand M et al, WJGO, 2018 </a:t>
            </a:r>
            <a:endParaRPr lang="bg-BG" sz="1400" dirty="0"/>
          </a:p>
        </p:txBody>
      </p:sp>
    </p:spTree>
    <p:extLst>
      <p:ext uri="{BB962C8B-B14F-4D97-AF65-F5344CB8AC3E}">
        <p14:creationId xmlns:p14="http://schemas.microsoft.com/office/powerpoint/2010/main" val="39461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2B7B-0F0A-4FF9-8227-0D9187D280CA}"/>
              </a:ext>
            </a:extLst>
          </p:cNvPr>
          <p:cNvSpPr>
            <a:spLocks noGrp="1"/>
          </p:cNvSpPr>
          <p:nvPr>
            <p:ph type="title"/>
          </p:nvPr>
        </p:nvSpPr>
        <p:spPr/>
        <p:txBody>
          <a:bodyPr/>
          <a:lstStyle/>
          <a:p>
            <a:r>
              <a:rPr lang="bg-BG" dirty="0"/>
              <a:t>Карцином на гърда</a:t>
            </a:r>
          </a:p>
        </p:txBody>
      </p:sp>
      <p:pic>
        <p:nvPicPr>
          <p:cNvPr id="4" name="Content Placeholder 3">
            <a:extLst>
              <a:ext uri="{FF2B5EF4-FFF2-40B4-BE49-F238E27FC236}">
                <a16:creationId xmlns:a16="http://schemas.microsoft.com/office/drawing/2014/main" id="{07E2BB4C-D568-440B-A7C3-27302A0B3147}"/>
              </a:ext>
            </a:extLst>
          </p:cNvPr>
          <p:cNvPicPr>
            <a:picLocks noGrp="1" noChangeAspect="1"/>
          </p:cNvPicPr>
          <p:nvPr>
            <p:ph idx="1"/>
          </p:nvPr>
        </p:nvPicPr>
        <p:blipFill>
          <a:blip r:embed="rId2"/>
          <a:stretch>
            <a:fillRect/>
          </a:stretch>
        </p:blipFill>
        <p:spPr>
          <a:xfrm>
            <a:off x="2668160" y="1838959"/>
            <a:ext cx="6855680" cy="4680000"/>
          </a:xfrm>
          <a:prstGeom prst="rect">
            <a:avLst/>
          </a:prstGeom>
        </p:spPr>
      </p:pic>
      <p:sp>
        <p:nvSpPr>
          <p:cNvPr id="5" name="TextBox 4">
            <a:extLst>
              <a:ext uri="{FF2B5EF4-FFF2-40B4-BE49-F238E27FC236}">
                <a16:creationId xmlns:a16="http://schemas.microsoft.com/office/drawing/2014/main" id="{CE5E1F44-E91B-4649-9023-C1A63F920E9A}"/>
              </a:ext>
            </a:extLst>
          </p:cNvPr>
          <p:cNvSpPr txBox="1"/>
          <p:nvPr/>
        </p:nvSpPr>
        <p:spPr>
          <a:xfrm>
            <a:off x="0" y="6518959"/>
            <a:ext cx="2668160" cy="276999"/>
          </a:xfrm>
          <a:prstGeom prst="rect">
            <a:avLst/>
          </a:prstGeom>
          <a:noFill/>
        </p:spPr>
        <p:txBody>
          <a:bodyPr wrap="square">
            <a:spAutoFit/>
          </a:bodyPr>
          <a:lstStyle/>
          <a:p>
            <a:r>
              <a:rPr lang="en-US" sz="1200" b="0" i="0" dirty="0" err="1">
                <a:solidFill>
                  <a:srgbClr val="303030"/>
                </a:solidFill>
                <a:effectLst/>
                <a:latin typeface="arial" panose="020B0604020202020204" pitchFamily="34" charset="0"/>
              </a:rPr>
              <a:t>Goldhirsch</a:t>
            </a:r>
            <a:r>
              <a:rPr lang="en-US" sz="1200" b="0" i="0" dirty="0">
                <a:solidFill>
                  <a:srgbClr val="303030"/>
                </a:solidFill>
                <a:effectLst/>
                <a:latin typeface="arial" panose="020B0604020202020204" pitchFamily="34" charset="0"/>
              </a:rPr>
              <a:t> A, 2013. </a:t>
            </a:r>
            <a:r>
              <a:rPr lang="en-US" sz="1200" b="0" i="1" dirty="0">
                <a:solidFill>
                  <a:srgbClr val="303030"/>
                </a:solidFill>
                <a:effectLst/>
                <a:latin typeface="arial" panose="020B0604020202020204" pitchFamily="34" charset="0"/>
              </a:rPr>
              <a:t>Ann Oncol</a:t>
            </a:r>
            <a:r>
              <a:rPr lang="en-US" sz="1200" b="0" i="0" dirty="0">
                <a:solidFill>
                  <a:srgbClr val="303030"/>
                </a:solidFill>
                <a:effectLst/>
                <a:latin typeface="arial" panose="020B0604020202020204" pitchFamily="34" charset="0"/>
              </a:rPr>
              <a:t>.</a:t>
            </a:r>
            <a:endParaRPr lang="bg-BG" sz="1200" dirty="0"/>
          </a:p>
        </p:txBody>
      </p:sp>
    </p:spTree>
    <p:extLst>
      <p:ext uri="{BB962C8B-B14F-4D97-AF65-F5344CB8AC3E}">
        <p14:creationId xmlns:p14="http://schemas.microsoft.com/office/powerpoint/2010/main" val="3191796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FEC0E0F-F8CE-41AF-84C2-D3B2DB800B62}"/>
              </a:ext>
            </a:extLst>
          </p:cNvPr>
          <p:cNvGraphicFramePr>
            <a:graphicFrameLocks noGrp="1"/>
          </p:cNvGraphicFramePr>
          <p:nvPr/>
        </p:nvGraphicFramePr>
        <p:xfrm>
          <a:off x="436880" y="719666"/>
          <a:ext cx="11287760" cy="5965330"/>
        </p:xfrm>
        <a:graphic>
          <a:graphicData uri="http://schemas.openxmlformats.org/drawingml/2006/table">
            <a:tbl>
              <a:tblPr firstRow="1" bandRow="1">
                <a:tableStyleId>{5C22544A-7EE6-4342-B048-85BDC9FD1C3A}</a:tableStyleId>
              </a:tblPr>
              <a:tblGrid>
                <a:gridCol w="2257552">
                  <a:extLst>
                    <a:ext uri="{9D8B030D-6E8A-4147-A177-3AD203B41FA5}">
                      <a16:colId xmlns:a16="http://schemas.microsoft.com/office/drawing/2014/main" val="78635973"/>
                    </a:ext>
                  </a:extLst>
                </a:gridCol>
                <a:gridCol w="2257552">
                  <a:extLst>
                    <a:ext uri="{9D8B030D-6E8A-4147-A177-3AD203B41FA5}">
                      <a16:colId xmlns:a16="http://schemas.microsoft.com/office/drawing/2014/main" val="1749367260"/>
                    </a:ext>
                  </a:extLst>
                </a:gridCol>
                <a:gridCol w="2257552">
                  <a:extLst>
                    <a:ext uri="{9D8B030D-6E8A-4147-A177-3AD203B41FA5}">
                      <a16:colId xmlns:a16="http://schemas.microsoft.com/office/drawing/2014/main" val="2551530125"/>
                    </a:ext>
                  </a:extLst>
                </a:gridCol>
                <a:gridCol w="2257552">
                  <a:extLst>
                    <a:ext uri="{9D8B030D-6E8A-4147-A177-3AD203B41FA5}">
                      <a16:colId xmlns:a16="http://schemas.microsoft.com/office/drawing/2014/main" val="1004897056"/>
                    </a:ext>
                  </a:extLst>
                </a:gridCol>
                <a:gridCol w="2257552">
                  <a:extLst>
                    <a:ext uri="{9D8B030D-6E8A-4147-A177-3AD203B41FA5}">
                      <a16:colId xmlns:a16="http://schemas.microsoft.com/office/drawing/2014/main" val="4260802287"/>
                    </a:ext>
                  </a:extLst>
                </a:gridCol>
              </a:tblGrid>
              <a:tr h="955322">
                <a:tc>
                  <a:txBody>
                    <a:bodyPr/>
                    <a:lstStyle/>
                    <a:p>
                      <a:r>
                        <a:rPr lang="bg-BG" sz="2400" b="1" dirty="0"/>
                        <a:t>Молекулярни субтипове</a:t>
                      </a:r>
                    </a:p>
                  </a:txBody>
                  <a:tcPr/>
                </a:tc>
                <a:tc>
                  <a:txBody>
                    <a:bodyPr/>
                    <a:lstStyle/>
                    <a:p>
                      <a:pPr algn="ctr"/>
                      <a:r>
                        <a:rPr lang="bg-BG" sz="2400" dirty="0"/>
                        <a:t>Луминален </a:t>
                      </a:r>
                    </a:p>
                    <a:p>
                      <a:pPr algn="ctr"/>
                      <a:r>
                        <a:rPr lang="bg-BG" sz="2400" dirty="0"/>
                        <a:t>тип А</a:t>
                      </a:r>
                    </a:p>
                  </a:txBody>
                  <a:tcPr/>
                </a:tc>
                <a:tc>
                  <a:txBody>
                    <a:bodyPr/>
                    <a:lstStyle/>
                    <a:p>
                      <a:pPr algn="ctr"/>
                      <a:r>
                        <a:rPr lang="bg-BG" sz="2400" dirty="0"/>
                        <a:t>Луминален </a:t>
                      </a:r>
                    </a:p>
                    <a:p>
                      <a:pPr algn="ctr"/>
                      <a:r>
                        <a:rPr lang="bg-BG" sz="2400" dirty="0"/>
                        <a:t>тип В</a:t>
                      </a:r>
                    </a:p>
                  </a:txBody>
                  <a:tcPr/>
                </a:tc>
                <a:tc>
                  <a:txBody>
                    <a:bodyPr/>
                    <a:lstStyle/>
                    <a:p>
                      <a:pPr algn="ctr"/>
                      <a:r>
                        <a:rPr lang="en-US" sz="2400" dirty="0"/>
                        <a:t>HER2 </a:t>
                      </a:r>
                      <a:r>
                        <a:rPr lang="bg-BG" sz="2400" dirty="0"/>
                        <a:t>позитивен</a:t>
                      </a:r>
                    </a:p>
                  </a:txBody>
                  <a:tcPr/>
                </a:tc>
                <a:tc>
                  <a:txBody>
                    <a:bodyPr/>
                    <a:lstStyle/>
                    <a:p>
                      <a:pPr algn="ctr"/>
                      <a:r>
                        <a:rPr lang="bg-BG" sz="2400" dirty="0"/>
                        <a:t>Базален тип</a:t>
                      </a:r>
                    </a:p>
                  </a:txBody>
                  <a:tcPr/>
                </a:tc>
                <a:extLst>
                  <a:ext uri="{0D108BD9-81ED-4DB2-BD59-A6C34878D82A}">
                    <a16:rowId xmlns:a16="http://schemas.microsoft.com/office/drawing/2014/main" val="3305402887"/>
                  </a:ext>
                </a:extLst>
              </a:tr>
              <a:tr h="955322">
                <a:tc>
                  <a:txBody>
                    <a:bodyPr/>
                    <a:lstStyle/>
                    <a:p>
                      <a:r>
                        <a:rPr lang="bg-BG" sz="2400" b="1" dirty="0"/>
                        <a:t>Честота</a:t>
                      </a:r>
                    </a:p>
                  </a:txBody>
                  <a:tcPr/>
                </a:tc>
                <a:tc>
                  <a:txBody>
                    <a:bodyPr/>
                    <a:lstStyle/>
                    <a:p>
                      <a:pPr algn="ctr"/>
                      <a:r>
                        <a:rPr lang="bg-BG" sz="2400" dirty="0"/>
                        <a:t>40-60 %</a:t>
                      </a:r>
                    </a:p>
                  </a:txBody>
                  <a:tcPr/>
                </a:tc>
                <a:tc>
                  <a:txBody>
                    <a:bodyPr/>
                    <a:lstStyle/>
                    <a:p>
                      <a:pPr algn="ctr"/>
                      <a:r>
                        <a:rPr lang="bg-BG" sz="2400" dirty="0"/>
                        <a:t>20-30 %</a:t>
                      </a:r>
                    </a:p>
                  </a:txBody>
                  <a:tcPr/>
                </a:tc>
                <a:tc>
                  <a:txBody>
                    <a:bodyPr/>
                    <a:lstStyle/>
                    <a:p>
                      <a:pPr algn="ctr"/>
                      <a:r>
                        <a:rPr lang="bg-BG" sz="2400" dirty="0"/>
                        <a:t>10-20 %</a:t>
                      </a:r>
                    </a:p>
                  </a:txBody>
                  <a:tcPr/>
                </a:tc>
                <a:tc>
                  <a:txBody>
                    <a:bodyPr/>
                    <a:lstStyle/>
                    <a:p>
                      <a:pPr algn="ctr"/>
                      <a:r>
                        <a:rPr lang="bg-BG" sz="2400" dirty="0"/>
                        <a:t>15-20%</a:t>
                      </a:r>
                    </a:p>
                  </a:txBody>
                  <a:tcPr/>
                </a:tc>
                <a:extLst>
                  <a:ext uri="{0D108BD9-81ED-4DB2-BD59-A6C34878D82A}">
                    <a16:rowId xmlns:a16="http://schemas.microsoft.com/office/drawing/2014/main" val="543657941"/>
                  </a:ext>
                </a:extLst>
              </a:tr>
              <a:tr h="955322">
                <a:tc>
                  <a:txBody>
                    <a:bodyPr/>
                    <a:lstStyle/>
                    <a:p>
                      <a:r>
                        <a:rPr lang="bg-BG" sz="2400" b="1" dirty="0"/>
                        <a:t>Експресия на рецепторите</a:t>
                      </a:r>
                    </a:p>
                  </a:txBody>
                  <a:tcPr/>
                </a:tc>
                <a:tc rowSpan="4" gridSpan="4">
                  <a:txBody>
                    <a:bodyPr/>
                    <a:lstStyle/>
                    <a:p>
                      <a:endParaRPr lang="bg-BG" dirty="0"/>
                    </a:p>
                  </a:txBody>
                  <a:tcPr/>
                </a:tc>
                <a:tc rowSpan="4" hMerge="1">
                  <a:txBody>
                    <a:bodyPr/>
                    <a:lstStyle/>
                    <a:p>
                      <a:endParaRPr lang="bg-BG"/>
                    </a:p>
                  </a:txBody>
                  <a:tcPr/>
                </a:tc>
                <a:tc rowSpan="4" hMerge="1">
                  <a:txBody>
                    <a:bodyPr/>
                    <a:lstStyle/>
                    <a:p>
                      <a:endParaRPr lang="bg-BG"/>
                    </a:p>
                  </a:txBody>
                  <a:tcPr/>
                </a:tc>
                <a:tc rowSpan="4" hMerge="1">
                  <a:txBody>
                    <a:bodyPr/>
                    <a:lstStyle/>
                    <a:p>
                      <a:endParaRPr lang="bg-BG"/>
                    </a:p>
                  </a:txBody>
                  <a:tcPr/>
                </a:tc>
                <a:extLst>
                  <a:ext uri="{0D108BD9-81ED-4DB2-BD59-A6C34878D82A}">
                    <a16:rowId xmlns:a16="http://schemas.microsoft.com/office/drawing/2014/main" val="2769318762"/>
                  </a:ext>
                </a:extLst>
              </a:tr>
              <a:tr h="955322">
                <a:tc>
                  <a:txBody>
                    <a:bodyPr/>
                    <a:lstStyle/>
                    <a:p>
                      <a:r>
                        <a:rPr lang="bg-BG" sz="2400" b="1" dirty="0"/>
                        <a:t>Степен на диференциа ция</a:t>
                      </a:r>
                    </a:p>
                  </a:txBody>
                  <a:tcPr/>
                </a:tc>
                <a:tc gridSpan="4" vMerge="1">
                  <a:txBody>
                    <a:bodyPr/>
                    <a:lstStyle/>
                    <a:p>
                      <a:endParaRPr lang="bg-BG" dirty="0"/>
                    </a:p>
                  </a:txBody>
                  <a:tcPr/>
                </a:tc>
                <a:tc hMerge="1" vMerge="1">
                  <a:txBody>
                    <a:bodyPr/>
                    <a:lstStyle/>
                    <a:p>
                      <a:endParaRPr lang="bg-BG" dirty="0"/>
                    </a:p>
                  </a:txBody>
                  <a:tcPr/>
                </a:tc>
                <a:tc hMerge="1" vMerge="1">
                  <a:txBody>
                    <a:bodyPr/>
                    <a:lstStyle/>
                    <a:p>
                      <a:endParaRPr lang="bg-BG"/>
                    </a:p>
                  </a:txBody>
                  <a:tcPr/>
                </a:tc>
                <a:tc hMerge="1" vMerge="1">
                  <a:txBody>
                    <a:bodyPr/>
                    <a:lstStyle/>
                    <a:p>
                      <a:endParaRPr lang="bg-BG"/>
                    </a:p>
                  </a:txBody>
                  <a:tcPr/>
                </a:tc>
                <a:extLst>
                  <a:ext uri="{0D108BD9-81ED-4DB2-BD59-A6C34878D82A}">
                    <a16:rowId xmlns:a16="http://schemas.microsoft.com/office/drawing/2014/main" val="2118193575"/>
                  </a:ext>
                </a:extLst>
              </a:tr>
              <a:tr h="955322">
                <a:tc>
                  <a:txBody>
                    <a:bodyPr/>
                    <a:lstStyle/>
                    <a:p>
                      <a:r>
                        <a:rPr lang="bg-BG" sz="2400" b="1" dirty="0"/>
                        <a:t>Прогноза</a:t>
                      </a:r>
                    </a:p>
                  </a:txBody>
                  <a:tcPr/>
                </a:tc>
                <a:tc gridSpan="4" vMerge="1">
                  <a:txBody>
                    <a:bodyPr/>
                    <a:lstStyle/>
                    <a:p>
                      <a:endParaRPr lang="bg-BG"/>
                    </a:p>
                  </a:txBody>
                  <a:tcPr/>
                </a:tc>
                <a:tc hMerge="1" vMerge="1">
                  <a:txBody>
                    <a:bodyPr/>
                    <a:lstStyle/>
                    <a:p>
                      <a:endParaRPr lang="bg-BG" dirty="0"/>
                    </a:p>
                  </a:txBody>
                  <a:tcPr/>
                </a:tc>
                <a:tc hMerge="1" vMerge="1">
                  <a:txBody>
                    <a:bodyPr/>
                    <a:lstStyle/>
                    <a:p>
                      <a:endParaRPr lang="bg-BG" dirty="0"/>
                    </a:p>
                  </a:txBody>
                  <a:tcPr/>
                </a:tc>
                <a:tc hMerge="1" vMerge="1">
                  <a:txBody>
                    <a:bodyPr/>
                    <a:lstStyle/>
                    <a:p>
                      <a:endParaRPr lang="bg-BG"/>
                    </a:p>
                  </a:txBody>
                  <a:tcPr/>
                </a:tc>
                <a:extLst>
                  <a:ext uri="{0D108BD9-81ED-4DB2-BD59-A6C34878D82A}">
                    <a16:rowId xmlns:a16="http://schemas.microsoft.com/office/drawing/2014/main" val="2287525437"/>
                  </a:ext>
                </a:extLst>
              </a:tr>
              <a:tr h="955322">
                <a:tc>
                  <a:txBody>
                    <a:bodyPr/>
                    <a:lstStyle/>
                    <a:p>
                      <a:r>
                        <a:rPr lang="bg-BG" sz="2400" b="1" dirty="0"/>
                        <a:t>Терапевтичен отговор</a:t>
                      </a:r>
                    </a:p>
                  </a:txBody>
                  <a:tcPr/>
                </a:tc>
                <a:tc gridSpan="4" vMerge="1">
                  <a:txBody>
                    <a:bodyPr/>
                    <a:lstStyle/>
                    <a:p>
                      <a:endParaRPr lang="bg-BG"/>
                    </a:p>
                  </a:txBody>
                  <a:tcPr/>
                </a:tc>
                <a:tc hMerge="1" vMerge="1">
                  <a:txBody>
                    <a:bodyPr/>
                    <a:lstStyle/>
                    <a:p>
                      <a:endParaRPr lang="bg-BG"/>
                    </a:p>
                  </a:txBody>
                  <a:tcPr/>
                </a:tc>
                <a:tc hMerge="1" vMerge="1">
                  <a:txBody>
                    <a:bodyPr/>
                    <a:lstStyle/>
                    <a:p>
                      <a:endParaRPr lang="bg-BG" dirty="0"/>
                    </a:p>
                  </a:txBody>
                  <a:tcPr/>
                </a:tc>
                <a:tc hMerge="1" vMerge="1">
                  <a:txBody>
                    <a:bodyPr/>
                    <a:lstStyle/>
                    <a:p>
                      <a:endParaRPr lang="bg-BG" dirty="0"/>
                    </a:p>
                  </a:txBody>
                  <a:tcPr/>
                </a:tc>
                <a:extLst>
                  <a:ext uri="{0D108BD9-81ED-4DB2-BD59-A6C34878D82A}">
                    <a16:rowId xmlns:a16="http://schemas.microsoft.com/office/drawing/2014/main" val="518183199"/>
                  </a:ext>
                </a:extLst>
              </a:tr>
            </a:tbl>
          </a:graphicData>
        </a:graphic>
      </p:graphicFrame>
      <p:sp>
        <p:nvSpPr>
          <p:cNvPr id="3" name="Right Triangle 2">
            <a:extLst>
              <a:ext uri="{FF2B5EF4-FFF2-40B4-BE49-F238E27FC236}">
                <a16:creationId xmlns:a16="http://schemas.microsoft.com/office/drawing/2014/main" id="{AD1BA7C6-3709-47F4-A694-5F1434BE1048}"/>
              </a:ext>
            </a:extLst>
          </p:cNvPr>
          <p:cNvSpPr/>
          <p:nvPr/>
        </p:nvSpPr>
        <p:spPr>
          <a:xfrm>
            <a:off x="2753360" y="2736258"/>
            <a:ext cx="6512560" cy="828000"/>
          </a:xfrm>
          <a:prstGeom prst="r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solidFill>
                <a:schemeClr val="bg1"/>
              </a:solidFill>
            </a:endParaRPr>
          </a:p>
        </p:txBody>
      </p:sp>
      <p:sp>
        <p:nvSpPr>
          <p:cNvPr id="5" name="Right Triangle 4">
            <a:extLst>
              <a:ext uri="{FF2B5EF4-FFF2-40B4-BE49-F238E27FC236}">
                <a16:creationId xmlns:a16="http://schemas.microsoft.com/office/drawing/2014/main" id="{694B7864-C407-4EC8-AD9F-DCC8156C75C0}"/>
              </a:ext>
            </a:extLst>
          </p:cNvPr>
          <p:cNvSpPr/>
          <p:nvPr/>
        </p:nvSpPr>
        <p:spPr>
          <a:xfrm rot="10800000">
            <a:off x="5537200" y="2736258"/>
            <a:ext cx="3901440" cy="828000"/>
          </a:xfrm>
          <a:prstGeom prst="rtTriangl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6" name="Rectangle 5">
            <a:extLst>
              <a:ext uri="{FF2B5EF4-FFF2-40B4-BE49-F238E27FC236}">
                <a16:creationId xmlns:a16="http://schemas.microsoft.com/office/drawing/2014/main" id="{4EAB9229-FAEA-42C7-8F6D-36CDFC6181EB}"/>
              </a:ext>
            </a:extLst>
          </p:cNvPr>
          <p:cNvSpPr/>
          <p:nvPr/>
        </p:nvSpPr>
        <p:spPr>
          <a:xfrm>
            <a:off x="2926080" y="2844225"/>
            <a:ext cx="1117600" cy="584775"/>
          </a:xfrm>
          <a:prstGeom prst="rect">
            <a:avLst/>
          </a:prstGeom>
          <a:noFill/>
        </p:spPr>
        <p:txBody>
          <a:bodyPr wrap="square" lIns="91440" tIns="45720" rIns="91440" bIns="45720">
            <a:spAutoFit/>
          </a:bodyPr>
          <a:lstStyle/>
          <a:p>
            <a:pPr algn="ctr"/>
            <a:r>
              <a:rPr lang="en-US" sz="3200" dirty="0">
                <a:ln w="0"/>
                <a:solidFill>
                  <a:schemeClr val="bg1"/>
                </a:solidFill>
                <a:effectLst>
                  <a:outerShdw blurRad="38100" dist="19050" dir="2700000" algn="tl" rotWithShape="0">
                    <a:schemeClr val="dk1">
                      <a:alpha val="40000"/>
                    </a:schemeClr>
                  </a:outerShdw>
                </a:effectLst>
              </a:rPr>
              <a:t>ER+</a:t>
            </a:r>
            <a:endParaRPr lang="en-US" sz="3200" b="0" cap="none" spc="0" dirty="0">
              <a:ln w="0"/>
              <a:solidFill>
                <a:schemeClr val="bg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F84A2FDA-4CCE-4E95-AABC-AD933983A5AE}"/>
              </a:ext>
            </a:extLst>
          </p:cNvPr>
          <p:cNvSpPr/>
          <p:nvPr/>
        </p:nvSpPr>
        <p:spPr>
          <a:xfrm>
            <a:off x="8077200" y="2733038"/>
            <a:ext cx="1645920" cy="584775"/>
          </a:xfrm>
          <a:prstGeom prst="rect">
            <a:avLst/>
          </a:prstGeom>
          <a:noFill/>
        </p:spPr>
        <p:txBody>
          <a:bodyPr wrap="square" lIns="91440" tIns="45720" rIns="91440" bIns="45720">
            <a:spAutoFit/>
          </a:bodyPr>
          <a:lstStyle/>
          <a:p>
            <a:pPr algn="ctr"/>
            <a:r>
              <a:rPr lang="en-US" sz="3200" dirty="0">
                <a:ln w="0"/>
                <a:solidFill>
                  <a:schemeClr val="bg1"/>
                </a:solidFill>
                <a:effectLst>
                  <a:outerShdw blurRad="38100" dist="19050" dir="2700000" algn="tl" rotWithShape="0">
                    <a:schemeClr val="dk1">
                      <a:alpha val="40000"/>
                    </a:schemeClr>
                  </a:outerShdw>
                </a:effectLst>
              </a:rPr>
              <a:t>HER2+</a:t>
            </a:r>
            <a:endParaRPr lang="en-US" sz="3200" b="0" cap="none" spc="0" dirty="0">
              <a:ln w="0"/>
              <a:solidFill>
                <a:schemeClr val="bg1"/>
              </a:solidFill>
              <a:effectLst>
                <a:outerShdw blurRad="38100" dist="19050" dir="2700000" algn="tl" rotWithShape="0">
                  <a:schemeClr val="dk1">
                    <a:alpha val="40000"/>
                  </a:schemeClr>
                </a:outerShdw>
              </a:effectLst>
            </a:endParaRPr>
          </a:p>
        </p:txBody>
      </p:sp>
      <p:sp>
        <p:nvSpPr>
          <p:cNvPr id="13" name="Right Triangle 12">
            <a:extLst>
              <a:ext uri="{FF2B5EF4-FFF2-40B4-BE49-F238E27FC236}">
                <a16:creationId xmlns:a16="http://schemas.microsoft.com/office/drawing/2014/main" id="{57F27B7E-570E-4EC8-BC08-53A4B72561D0}"/>
              </a:ext>
            </a:extLst>
          </p:cNvPr>
          <p:cNvSpPr/>
          <p:nvPr/>
        </p:nvSpPr>
        <p:spPr>
          <a:xfrm>
            <a:off x="2753360" y="3744225"/>
            <a:ext cx="6685280" cy="828000"/>
          </a:xfrm>
          <a:prstGeom prst="r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solidFill>
                <a:schemeClr val="bg1"/>
              </a:solidFill>
            </a:endParaRPr>
          </a:p>
        </p:txBody>
      </p:sp>
      <p:sp>
        <p:nvSpPr>
          <p:cNvPr id="15" name="Right Triangle 14">
            <a:extLst>
              <a:ext uri="{FF2B5EF4-FFF2-40B4-BE49-F238E27FC236}">
                <a16:creationId xmlns:a16="http://schemas.microsoft.com/office/drawing/2014/main" id="{2FDD72D8-9546-467C-A2F3-83C3DA21B1CA}"/>
              </a:ext>
            </a:extLst>
          </p:cNvPr>
          <p:cNvSpPr/>
          <p:nvPr/>
        </p:nvSpPr>
        <p:spPr>
          <a:xfrm>
            <a:off x="2753360" y="4815481"/>
            <a:ext cx="8453120" cy="828000"/>
          </a:xfrm>
          <a:prstGeom prst="r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solidFill>
                <a:schemeClr val="bg1"/>
              </a:solidFill>
            </a:endParaRPr>
          </a:p>
        </p:txBody>
      </p:sp>
      <p:sp>
        <p:nvSpPr>
          <p:cNvPr id="17" name="Right Triangle 16">
            <a:extLst>
              <a:ext uri="{FF2B5EF4-FFF2-40B4-BE49-F238E27FC236}">
                <a16:creationId xmlns:a16="http://schemas.microsoft.com/office/drawing/2014/main" id="{37FC84D7-DC0F-4D4A-AF2A-EDF345C101CB}"/>
              </a:ext>
            </a:extLst>
          </p:cNvPr>
          <p:cNvSpPr/>
          <p:nvPr/>
        </p:nvSpPr>
        <p:spPr>
          <a:xfrm>
            <a:off x="2753360" y="5783626"/>
            <a:ext cx="4612640" cy="828000"/>
          </a:xfrm>
          <a:prstGeom prst="r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solidFill>
                <a:schemeClr val="bg1"/>
              </a:solidFill>
            </a:endParaRPr>
          </a:p>
        </p:txBody>
      </p:sp>
      <p:sp>
        <p:nvSpPr>
          <p:cNvPr id="19" name="Right Triangle 18">
            <a:extLst>
              <a:ext uri="{FF2B5EF4-FFF2-40B4-BE49-F238E27FC236}">
                <a16:creationId xmlns:a16="http://schemas.microsoft.com/office/drawing/2014/main" id="{A7FE56A4-F6C6-4A61-B732-D082BAA94527}"/>
              </a:ext>
            </a:extLst>
          </p:cNvPr>
          <p:cNvSpPr/>
          <p:nvPr/>
        </p:nvSpPr>
        <p:spPr>
          <a:xfrm rot="10800000">
            <a:off x="4968240" y="3676039"/>
            <a:ext cx="6593840" cy="828000"/>
          </a:xfrm>
          <a:prstGeom prst="rtTriangl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1" name="Right Triangle 20">
            <a:extLst>
              <a:ext uri="{FF2B5EF4-FFF2-40B4-BE49-F238E27FC236}">
                <a16:creationId xmlns:a16="http://schemas.microsoft.com/office/drawing/2014/main" id="{CF6C76BF-E8E9-4610-8823-4E01B20F2C11}"/>
              </a:ext>
            </a:extLst>
          </p:cNvPr>
          <p:cNvSpPr/>
          <p:nvPr/>
        </p:nvSpPr>
        <p:spPr>
          <a:xfrm rot="10800000">
            <a:off x="4968240" y="4757597"/>
            <a:ext cx="6593840" cy="828000"/>
          </a:xfrm>
          <a:prstGeom prst="rtTriangl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3" name="Right Triangle 22">
            <a:extLst>
              <a:ext uri="{FF2B5EF4-FFF2-40B4-BE49-F238E27FC236}">
                <a16:creationId xmlns:a16="http://schemas.microsoft.com/office/drawing/2014/main" id="{3215A754-95B0-47BF-8586-855E8C27F3C3}"/>
              </a:ext>
            </a:extLst>
          </p:cNvPr>
          <p:cNvSpPr/>
          <p:nvPr/>
        </p:nvSpPr>
        <p:spPr>
          <a:xfrm rot="10800000">
            <a:off x="6360160" y="5785999"/>
            <a:ext cx="5196840" cy="828000"/>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5" name="Right Triangle 24">
            <a:extLst>
              <a:ext uri="{FF2B5EF4-FFF2-40B4-BE49-F238E27FC236}">
                <a16:creationId xmlns:a16="http://schemas.microsoft.com/office/drawing/2014/main" id="{A8C0A846-2543-461C-A84A-DA0660DE3ADA}"/>
              </a:ext>
            </a:extLst>
          </p:cNvPr>
          <p:cNvSpPr/>
          <p:nvPr/>
        </p:nvSpPr>
        <p:spPr>
          <a:xfrm rot="10800000">
            <a:off x="5492474" y="5865054"/>
            <a:ext cx="3901440" cy="828000"/>
          </a:xfrm>
          <a:prstGeom prst="r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7" name="Rectangle 26">
            <a:extLst>
              <a:ext uri="{FF2B5EF4-FFF2-40B4-BE49-F238E27FC236}">
                <a16:creationId xmlns:a16="http://schemas.microsoft.com/office/drawing/2014/main" id="{CBFDB299-89D7-4D62-BC4F-7A9479EF1DE8}"/>
              </a:ext>
            </a:extLst>
          </p:cNvPr>
          <p:cNvSpPr/>
          <p:nvPr/>
        </p:nvSpPr>
        <p:spPr>
          <a:xfrm>
            <a:off x="2926080" y="4036175"/>
            <a:ext cx="1117600" cy="584775"/>
          </a:xfrm>
          <a:prstGeom prst="rect">
            <a:avLst/>
          </a:prstGeom>
          <a:noFill/>
        </p:spPr>
        <p:txBody>
          <a:bodyPr wrap="square" lIns="91440" tIns="45720" rIns="91440" bIns="45720">
            <a:spAutoFit/>
          </a:bodyPr>
          <a:lstStyle/>
          <a:p>
            <a:pPr algn="ctr"/>
            <a:r>
              <a:rPr lang="en-US" sz="3200" b="0" cap="none" spc="0" dirty="0">
                <a:ln w="0"/>
                <a:solidFill>
                  <a:schemeClr val="bg1"/>
                </a:solidFill>
                <a:effectLst>
                  <a:outerShdw blurRad="38100" dist="19050" dir="2700000" algn="tl" rotWithShape="0">
                    <a:schemeClr val="dk1">
                      <a:alpha val="40000"/>
                    </a:schemeClr>
                  </a:outerShdw>
                </a:effectLst>
              </a:rPr>
              <a:t>G</a:t>
            </a:r>
            <a:r>
              <a:rPr lang="en-US" sz="3200" dirty="0">
                <a:ln w="0"/>
                <a:solidFill>
                  <a:schemeClr val="bg1"/>
                </a:solidFill>
                <a:effectLst>
                  <a:outerShdw blurRad="38100" dist="19050" dir="2700000" algn="tl" rotWithShape="0">
                    <a:schemeClr val="dk1">
                      <a:alpha val="40000"/>
                    </a:schemeClr>
                  </a:outerShdw>
                </a:effectLst>
              </a:rPr>
              <a:t>1</a:t>
            </a:r>
            <a:endParaRPr lang="en-US" sz="3200" b="0" cap="none" spc="0" dirty="0">
              <a:ln w="0"/>
              <a:solidFill>
                <a:schemeClr val="bg1"/>
              </a:solidFill>
              <a:effectLst>
                <a:outerShdw blurRad="38100" dist="19050" dir="2700000" algn="tl" rotWithShape="0">
                  <a:schemeClr val="dk1">
                    <a:alpha val="40000"/>
                  </a:schemeClr>
                </a:outerShdw>
              </a:effectLst>
            </a:endParaRPr>
          </a:p>
        </p:txBody>
      </p:sp>
      <p:sp>
        <p:nvSpPr>
          <p:cNvPr id="29" name="Rectangle 28">
            <a:extLst>
              <a:ext uri="{FF2B5EF4-FFF2-40B4-BE49-F238E27FC236}">
                <a16:creationId xmlns:a16="http://schemas.microsoft.com/office/drawing/2014/main" id="{26BB74D0-F217-4FA7-B559-F595AC2CBAAE}"/>
              </a:ext>
            </a:extLst>
          </p:cNvPr>
          <p:cNvSpPr/>
          <p:nvPr/>
        </p:nvSpPr>
        <p:spPr>
          <a:xfrm>
            <a:off x="10185400" y="3810146"/>
            <a:ext cx="1117600" cy="584775"/>
          </a:xfrm>
          <a:prstGeom prst="rect">
            <a:avLst/>
          </a:prstGeom>
          <a:noFill/>
        </p:spPr>
        <p:txBody>
          <a:bodyPr wrap="square" lIns="91440" tIns="45720" rIns="91440" bIns="45720">
            <a:spAutoFit/>
          </a:bodyPr>
          <a:lstStyle/>
          <a:p>
            <a:pPr algn="ctr"/>
            <a:r>
              <a:rPr lang="en-US" sz="3200" b="0" cap="none" spc="0" dirty="0">
                <a:ln w="0"/>
                <a:solidFill>
                  <a:schemeClr val="bg1"/>
                </a:solidFill>
                <a:effectLst>
                  <a:outerShdw blurRad="38100" dist="19050" dir="2700000" algn="tl" rotWithShape="0">
                    <a:schemeClr val="dk1">
                      <a:alpha val="40000"/>
                    </a:schemeClr>
                  </a:outerShdw>
                </a:effectLst>
              </a:rPr>
              <a:t>G3</a:t>
            </a:r>
          </a:p>
        </p:txBody>
      </p:sp>
      <p:sp>
        <p:nvSpPr>
          <p:cNvPr id="31" name="Rectangle 30">
            <a:extLst>
              <a:ext uri="{FF2B5EF4-FFF2-40B4-BE49-F238E27FC236}">
                <a16:creationId xmlns:a16="http://schemas.microsoft.com/office/drawing/2014/main" id="{1041499A-3BD7-4063-BEB4-0B0CE6D4D0FF}"/>
              </a:ext>
            </a:extLst>
          </p:cNvPr>
          <p:cNvSpPr/>
          <p:nvPr/>
        </p:nvSpPr>
        <p:spPr>
          <a:xfrm>
            <a:off x="2926080" y="4979111"/>
            <a:ext cx="1686560" cy="584775"/>
          </a:xfrm>
          <a:prstGeom prst="rect">
            <a:avLst/>
          </a:prstGeom>
          <a:noFill/>
        </p:spPr>
        <p:txBody>
          <a:bodyPr wrap="square" lIns="91440" tIns="45720" rIns="91440" bIns="45720">
            <a:spAutoFit/>
          </a:bodyPr>
          <a:lstStyle/>
          <a:p>
            <a:pPr algn="ctr"/>
            <a:r>
              <a:rPr lang="bg-BG" sz="3200" dirty="0">
                <a:ln w="0"/>
                <a:solidFill>
                  <a:schemeClr val="bg1"/>
                </a:solidFill>
                <a:effectLst>
                  <a:outerShdw blurRad="38100" dist="19050" dir="2700000" algn="tl" rotWithShape="0">
                    <a:schemeClr val="dk1">
                      <a:alpha val="40000"/>
                    </a:schemeClr>
                  </a:outerShdw>
                </a:effectLst>
              </a:rPr>
              <a:t>Добра</a:t>
            </a:r>
            <a:endParaRPr lang="en-US" sz="3200" b="0" cap="none" spc="0" dirty="0">
              <a:ln w="0"/>
              <a:solidFill>
                <a:schemeClr val="bg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a16="http://schemas.microsoft.com/office/drawing/2014/main" id="{845A8D6E-D4EA-4390-B0FC-EEAA88DDB5DF}"/>
              </a:ext>
            </a:extLst>
          </p:cNvPr>
          <p:cNvSpPr/>
          <p:nvPr/>
        </p:nvSpPr>
        <p:spPr>
          <a:xfrm>
            <a:off x="9870440" y="4749539"/>
            <a:ext cx="1686560" cy="584775"/>
          </a:xfrm>
          <a:prstGeom prst="rect">
            <a:avLst/>
          </a:prstGeom>
          <a:noFill/>
        </p:spPr>
        <p:txBody>
          <a:bodyPr wrap="square" lIns="91440" tIns="45720" rIns="91440" bIns="45720">
            <a:spAutoFit/>
          </a:bodyPr>
          <a:lstStyle/>
          <a:p>
            <a:pPr algn="ctr"/>
            <a:r>
              <a:rPr lang="bg-BG" sz="3200" dirty="0">
                <a:ln w="0"/>
                <a:solidFill>
                  <a:schemeClr val="bg1"/>
                </a:solidFill>
                <a:effectLst>
                  <a:outerShdw blurRad="38100" dist="19050" dir="2700000" algn="tl" rotWithShape="0">
                    <a:schemeClr val="dk1">
                      <a:alpha val="40000"/>
                    </a:schemeClr>
                  </a:outerShdw>
                </a:effectLst>
              </a:rPr>
              <a:t>Лоша</a:t>
            </a:r>
            <a:endParaRPr lang="en-US" sz="3200" b="0" cap="none" spc="0" dirty="0">
              <a:ln w="0"/>
              <a:solidFill>
                <a:schemeClr val="bg1"/>
              </a:solidFill>
              <a:effectLst>
                <a:outerShdw blurRad="38100" dist="19050" dir="2700000" algn="tl" rotWithShape="0">
                  <a:schemeClr val="dk1">
                    <a:alpha val="40000"/>
                  </a:schemeClr>
                </a:outerShdw>
              </a:effectLst>
            </a:endParaRPr>
          </a:p>
        </p:txBody>
      </p:sp>
      <p:sp>
        <p:nvSpPr>
          <p:cNvPr id="35" name="Rectangle 34">
            <a:extLst>
              <a:ext uri="{FF2B5EF4-FFF2-40B4-BE49-F238E27FC236}">
                <a16:creationId xmlns:a16="http://schemas.microsoft.com/office/drawing/2014/main" id="{EE6AF11E-B1E6-42BB-A61C-832AB5684EF4}"/>
              </a:ext>
            </a:extLst>
          </p:cNvPr>
          <p:cNvSpPr/>
          <p:nvPr/>
        </p:nvSpPr>
        <p:spPr>
          <a:xfrm>
            <a:off x="2270760" y="6237448"/>
            <a:ext cx="3810000" cy="461665"/>
          </a:xfrm>
          <a:prstGeom prst="rect">
            <a:avLst/>
          </a:prstGeom>
          <a:noFill/>
        </p:spPr>
        <p:txBody>
          <a:bodyPr wrap="square" lIns="91440" tIns="45720" rIns="91440" bIns="45720">
            <a:spAutoFit/>
          </a:bodyPr>
          <a:lstStyle/>
          <a:p>
            <a:pPr algn="ctr"/>
            <a:r>
              <a:rPr lang="bg-BG" sz="2400" dirty="0">
                <a:ln w="0"/>
                <a:solidFill>
                  <a:schemeClr val="bg1"/>
                </a:solidFill>
                <a:effectLst>
                  <a:outerShdw blurRad="38100" dist="19050" dir="2700000" algn="tl" rotWithShape="0">
                    <a:schemeClr val="dk1">
                      <a:alpha val="40000"/>
                    </a:schemeClr>
                  </a:outerShdw>
                </a:effectLst>
              </a:rPr>
              <a:t>Хормонална терапия</a:t>
            </a:r>
            <a:endParaRPr lang="en-US" sz="2400" b="0" cap="none" spc="0" dirty="0">
              <a:ln w="0"/>
              <a:solidFill>
                <a:schemeClr val="bg1"/>
              </a:solidFill>
              <a:effectLst>
                <a:outerShdw blurRad="38100" dist="19050" dir="2700000" algn="tl" rotWithShape="0">
                  <a:schemeClr val="dk1">
                    <a:alpha val="40000"/>
                  </a:schemeClr>
                </a:outerShdw>
              </a:effectLst>
            </a:endParaRPr>
          </a:p>
        </p:txBody>
      </p:sp>
      <p:sp>
        <p:nvSpPr>
          <p:cNvPr id="39" name="Rectangle 38">
            <a:extLst>
              <a:ext uri="{FF2B5EF4-FFF2-40B4-BE49-F238E27FC236}">
                <a16:creationId xmlns:a16="http://schemas.microsoft.com/office/drawing/2014/main" id="{FFA5868C-C430-4C57-8FBF-91059E22FABF}"/>
              </a:ext>
            </a:extLst>
          </p:cNvPr>
          <p:cNvSpPr/>
          <p:nvPr/>
        </p:nvSpPr>
        <p:spPr>
          <a:xfrm>
            <a:off x="7874508" y="5935856"/>
            <a:ext cx="1645920" cy="584775"/>
          </a:xfrm>
          <a:prstGeom prst="rect">
            <a:avLst/>
          </a:prstGeom>
          <a:noFill/>
        </p:spPr>
        <p:txBody>
          <a:bodyPr wrap="square" lIns="91440" tIns="45720" rIns="91440" bIns="45720">
            <a:spAutoFit/>
          </a:bodyPr>
          <a:lstStyle/>
          <a:p>
            <a:pPr algn="ctr"/>
            <a:r>
              <a:rPr lang="en-US" sz="3200" dirty="0">
                <a:ln w="0"/>
                <a:solidFill>
                  <a:schemeClr val="bg1"/>
                </a:solidFill>
                <a:effectLst>
                  <a:outerShdw blurRad="38100" dist="19050" dir="2700000" algn="tl" rotWithShape="0">
                    <a:schemeClr val="dk1">
                      <a:alpha val="40000"/>
                    </a:schemeClr>
                  </a:outerShdw>
                </a:effectLst>
              </a:rPr>
              <a:t>HER2</a:t>
            </a:r>
            <a:endParaRPr lang="en-US" sz="3200" b="0" cap="none" spc="0" dirty="0">
              <a:ln w="0"/>
              <a:solidFill>
                <a:schemeClr val="bg1"/>
              </a:solidFill>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7C2081B6-5010-4664-99B3-AE19DB261EAB}"/>
              </a:ext>
            </a:extLst>
          </p:cNvPr>
          <p:cNvSpPr/>
          <p:nvPr/>
        </p:nvSpPr>
        <p:spPr>
          <a:xfrm>
            <a:off x="10439400" y="5883505"/>
            <a:ext cx="1117600" cy="584775"/>
          </a:xfrm>
          <a:prstGeom prst="rect">
            <a:avLst/>
          </a:prstGeom>
          <a:noFill/>
        </p:spPr>
        <p:txBody>
          <a:bodyPr wrap="square" lIns="91440" tIns="45720" rIns="91440" bIns="45720">
            <a:spAutoFit/>
          </a:bodyPr>
          <a:lstStyle/>
          <a:p>
            <a:pPr algn="ctr"/>
            <a:r>
              <a:rPr lang="bg-BG" sz="3200" dirty="0">
                <a:ln w="0"/>
                <a:solidFill>
                  <a:schemeClr val="bg1"/>
                </a:solidFill>
                <a:effectLst>
                  <a:outerShdw blurRad="38100" dist="19050" dir="2700000" algn="tl" rotWithShape="0">
                    <a:schemeClr val="dk1">
                      <a:alpha val="40000"/>
                    </a:schemeClr>
                  </a:outerShdw>
                </a:effectLst>
              </a:rPr>
              <a:t>ХТ</a:t>
            </a:r>
            <a:endParaRPr lang="en-US" sz="3200" b="0" cap="none" spc="0" dirty="0">
              <a:ln w="0"/>
              <a:solidFill>
                <a:schemeClr val="bg1"/>
              </a:solidFill>
              <a:effectLst>
                <a:outerShdw blurRad="38100" dist="19050" dir="2700000" algn="tl" rotWithShape="0">
                  <a:schemeClr val="dk1">
                    <a:alpha val="40000"/>
                  </a:schemeClr>
                </a:outerShdw>
              </a:effectLst>
            </a:endParaRPr>
          </a:p>
        </p:txBody>
      </p:sp>
      <p:sp>
        <p:nvSpPr>
          <p:cNvPr id="22" name="TextBox 21">
            <a:extLst>
              <a:ext uri="{FF2B5EF4-FFF2-40B4-BE49-F238E27FC236}">
                <a16:creationId xmlns:a16="http://schemas.microsoft.com/office/drawing/2014/main" id="{F6E5BFFE-4193-44F4-8D5D-0FBC323B0033}"/>
              </a:ext>
            </a:extLst>
          </p:cNvPr>
          <p:cNvSpPr txBox="1"/>
          <p:nvPr/>
        </p:nvSpPr>
        <p:spPr>
          <a:xfrm>
            <a:off x="0" y="6611626"/>
            <a:ext cx="2668480" cy="276999"/>
          </a:xfrm>
          <a:prstGeom prst="rect">
            <a:avLst/>
          </a:prstGeom>
          <a:noFill/>
        </p:spPr>
        <p:txBody>
          <a:bodyPr wrap="square">
            <a:spAutoFit/>
          </a:bodyPr>
          <a:lstStyle/>
          <a:p>
            <a:r>
              <a:rPr lang="en-US" sz="1200" dirty="0">
                <a:latin typeface="Arial Narrow" panose="020B0606020202030204" pitchFamily="34" charset="0"/>
              </a:rPr>
              <a:t>Alisson K, Surgical Pathology 11 (2018) 1</a:t>
            </a:r>
            <a:endParaRPr lang="bg-BG" sz="1200" dirty="0">
              <a:latin typeface="Arial Narrow" panose="020B0606020202030204" pitchFamily="34" charset="0"/>
            </a:endParaRPr>
          </a:p>
        </p:txBody>
      </p:sp>
    </p:spTree>
    <p:extLst>
      <p:ext uri="{BB962C8B-B14F-4D97-AF65-F5344CB8AC3E}">
        <p14:creationId xmlns:p14="http://schemas.microsoft.com/office/powerpoint/2010/main" val="954844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F7C9E-76D4-4D83-88B3-4BDB86FE17E2}"/>
              </a:ext>
            </a:extLst>
          </p:cNvPr>
          <p:cNvSpPr>
            <a:spLocks noGrp="1"/>
          </p:cNvSpPr>
          <p:nvPr>
            <p:ph type="title"/>
          </p:nvPr>
        </p:nvSpPr>
        <p:spPr/>
        <p:txBody>
          <a:bodyPr/>
          <a:lstStyle/>
          <a:p>
            <a:pPr algn="ctr"/>
            <a:r>
              <a:rPr lang="bg-BG" dirty="0"/>
              <a:t>Методи за </a:t>
            </a:r>
            <a:r>
              <a:rPr lang="en-US" dirty="0"/>
              <a:t>her2</a:t>
            </a:r>
            <a:r>
              <a:rPr lang="bg-BG" dirty="0"/>
              <a:t> идентифициране</a:t>
            </a:r>
          </a:p>
        </p:txBody>
      </p:sp>
      <p:graphicFrame>
        <p:nvGraphicFramePr>
          <p:cNvPr id="5" name="Content Placeholder 4">
            <a:extLst>
              <a:ext uri="{FF2B5EF4-FFF2-40B4-BE49-F238E27FC236}">
                <a16:creationId xmlns:a16="http://schemas.microsoft.com/office/drawing/2014/main" id="{A34D00E7-D619-4E33-A1F4-A5010980501F}"/>
              </a:ext>
            </a:extLst>
          </p:cNvPr>
          <p:cNvGraphicFramePr>
            <a:graphicFrameLocks noGrp="1"/>
          </p:cNvGraphicFramePr>
          <p:nvPr>
            <p:ph idx="1"/>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209F8EF0-A542-4AB9-A7E3-757C081419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428" y="2940344"/>
            <a:ext cx="3857143" cy="2160000"/>
          </a:xfrm>
          <a:prstGeom prst="rect">
            <a:avLst/>
          </a:prstGeom>
        </p:spPr>
      </p:pic>
    </p:spTree>
    <p:extLst>
      <p:ext uri="{BB962C8B-B14F-4D97-AF65-F5344CB8AC3E}">
        <p14:creationId xmlns:p14="http://schemas.microsoft.com/office/powerpoint/2010/main" val="823980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5CE3-E741-48DB-9222-409F2D5A5829}"/>
              </a:ext>
            </a:extLst>
          </p:cNvPr>
          <p:cNvSpPr>
            <a:spLocks noGrp="1"/>
          </p:cNvSpPr>
          <p:nvPr>
            <p:ph type="title"/>
          </p:nvPr>
        </p:nvSpPr>
        <p:spPr/>
        <p:txBody>
          <a:bodyPr/>
          <a:lstStyle/>
          <a:p>
            <a:r>
              <a:rPr lang="en-US" dirty="0"/>
              <a:t>Her2 </a:t>
            </a:r>
            <a:r>
              <a:rPr lang="bg-BG" dirty="0"/>
              <a:t>алгоритъм</a:t>
            </a:r>
          </a:p>
        </p:txBody>
      </p:sp>
      <p:graphicFrame>
        <p:nvGraphicFramePr>
          <p:cNvPr id="4" name="Content Placeholder 3">
            <a:extLst>
              <a:ext uri="{FF2B5EF4-FFF2-40B4-BE49-F238E27FC236}">
                <a16:creationId xmlns:a16="http://schemas.microsoft.com/office/drawing/2014/main" id="{63FF1B21-A405-403E-A874-70130570D34E}"/>
              </a:ext>
            </a:extLst>
          </p:cNvPr>
          <p:cNvGraphicFramePr>
            <a:graphicFrameLocks noGrp="1"/>
          </p:cNvGraphicFramePr>
          <p:nvPr>
            <p:ph idx="1"/>
          </p:nvPr>
        </p:nvGraphicFramePr>
        <p:xfrm>
          <a:off x="580858" y="1463806"/>
          <a:ext cx="11029950" cy="5394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4" name="Connector: Elbow 13">
            <a:extLst>
              <a:ext uri="{FF2B5EF4-FFF2-40B4-BE49-F238E27FC236}">
                <a16:creationId xmlns:a16="http://schemas.microsoft.com/office/drawing/2014/main" id="{82FC01BE-C181-4CC0-943C-B336375B634A}"/>
              </a:ext>
            </a:extLst>
          </p:cNvPr>
          <p:cNvCxnSpPr/>
          <p:nvPr/>
        </p:nvCxnSpPr>
        <p:spPr>
          <a:xfrm rot="10800000">
            <a:off x="9285375" y="3276382"/>
            <a:ext cx="1361440" cy="198120"/>
          </a:xfrm>
          <a:prstGeom prst="bentConnector3">
            <a:avLst>
              <a:gd name="adj1" fmla="val 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76599B11-EAD2-436C-A0B6-7119E2F1801F}"/>
              </a:ext>
            </a:extLst>
          </p:cNvPr>
          <p:cNvCxnSpPr>
            <a:cxnSpLocks/>
          </p:cNvCxnSpPr>
          <p:nvPr/>
        </p:nvCxnSpPr>
        <p:spPr>
          <a:xfrm rot="10800000" flipV="1">
            <a:off x="9313084" y="4846150"/>
            <a:ext cx="1361440" cy="188777"/>
          </a:xfrm>
          <a:prstGeom prst="bentConnector3">
            <a:avLst>
              <a:gd name="adj1" fmla="val -59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1C2EAA1-C448-4303-94AF-A17EABDA848F}"/>
              </a:ext>
            </a:extLst>
          </p:cNvPr>
          <p:cNvSpPr txBox="1"/>
          <p:nvPr/>
        </p:nvSpPr>
        <p:spPr>
          <a:xfrm>
            <a:off x="-167" y="6581000"/>
            <a:ext cx="6096000" cy="276999"/>
          </a:xfrm>
          <a:prstGeom prst="rect">
            <a:avLst/>
          </a:prstGeom>
          <a:noFill/>
        </p:spPr>
        <p:txBody>
          <a:bodyPr wrap="square">
            <a:spAutoFit/>
          </a:bodyPr>
          <a:lstStyle/>
          <a:p>
            <a:r>
              <a:rPr lang="en-US" sz="1200" dirty="0">
                <a:latin typeface="Arial Narrow" panose="020B0606020202030204" pitchFamily="34" charset="0"/>
              </a:rPr>
              <a:t>ASCO CAP 2018 GUIDELINES </a:t>
            </a:r>
            <a:endParaRPr lang="bg-BG" sz="1200" dirty="0">
              <a:latin typeface="Arial Narrow" panose="020B0606020202030204" pitchFamily="34" charset="0"/>
            </a:endParaRPr>
          </a:p>
        </p:txBody>
      </p:sp>
    </p:spTree>
    <p:extLst>
      <p:ext uri="{BB962C8B-B14F-4D97-AF65-F5344CB8AC3E}">
        <p14:creationId xmlns:p14="http://schemas.microsoft.com/office/powerpoint/2010/main" val="2762018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5F43E-0A03-4E63-8FE3-AED912AD24FF}"/>
              </a:ext>
            </a:extLst>
          </p:cNvPr>
          <p:cNvSpPr>
            <a:spLocks noGrp="1"/>
          </p:cNvSpPr>
          <p:nvPr>
            <p:ph type="title"/>
          </p:nvPr>
        </p:nvSpPr>
        <p:spPr/>
        <p:txBody>
          <a:bodyPr/>
          <a:lstStyle/>
          <a:p>
            <a:r>
              <a:rPr lang="bg-BG" dirty="0"/>
              <a:t>Карцином на гърда – предиктивни маркери</a:t>
            </a:r>
          </a:p>
        </p:txBody>
      </p:sp>
      <p:sp>
        <p:nvSpPr>
          <p:cNvPr id="3" name="Content Placeholder 2">
            <a:extLst>
              <a:ext uri="{FF2B5EF4-FFF2-40B4-BE49-F238E27FC236}">
                <a16:creationId xmlns:a16="http://schemas.microsoft.com/office/drawing/2014/main" id="{3CE2F4EB-8246-4B0D-A7E0-C9AB3013BB35}"/>
              </a:ext>
            </a:extLst>
          </p:cNvPr>
          <p:cNvSpPr>
            <a:spLocks noGrp="1"/>
          </p:cNvSpPr>
          <p:nvPr>
            <p:ph idx="1"/>
          </p:nvPr>
        </p:nvSpPr>
        <p:spPr>
          <a:xfrm>
            <a:off x="1024128" y="2295525"/>
            <a:ext cx="9720073" cy="4023360"/>
          </a:xfrm>
        </p:spPr>
        <p:txBody>
          <a:bodyPr/>
          <a:lstStyle/>
          <a:p>
            <a:pPr>
              <a:buFont typeface="Arial" panose="020B0604020202020204" pitchFamily="34" charset="0"/>
              <a:buChar char="•"/>
            </a:pPr>
            <a:r>
              <a:rPr lang="bg-BG" altLang="bg-BG" sz="2400" dirty="0">
                <a:latin typeface="+mn-lt"/>
              </a:rPr>
              <a:t>Новодиагностицирани инвазивни карциноми;</a:t>
            </a:r>
          </a:p>
          <a:p>
            <a:pPr>
              <a:spcBef>
                <a:spcPct val="20000"/>
              </a:spcBef>
              <a:buFont typeface="Arial" panose="020B0604020202020204" pitchFamily="34" charset="0"/>
              <a:buChar char="•"/>
            </a:pPr>
            <a:r>
              <a:rPr lang="bg-BG" altLang="bg-BG" sz="2400" dirty="0">
                <a:latin typeface="+mn-lt"/>
              </a:rPr>
              <a:t>Рецедиви или метастази, когато има наличен материал;</a:t>
            </a:r>
          </a:p>
          <a:p>
            <a:pPr>
              <a:spcBef>
                <a:spcPct val="20000"/>
              </a:spcBef>
              <a:buFont typeface="Arial" panose="020B0604020202020204" pitchFamily="34" charset="0"/>
              <a:buChar char="•"/>
            </a:pPr>
            <a:r>
              <a:rPr lang="bg-BG" altLang="bg-BG" sz="2400" dirty="0">
                <a:latin typeface="+mn-lt"/>
              </a:rPr>
              <a:t>Билатерални тумори, т.к. се смятат за отделни синхронни първични процеси;</a:t>
            </a:r>
          </a:p>
          <a:p>
            <a:pPr>
              <a:spcBef>
                <a:spcPct val="20000"/>
              </a:spcBef>
              <a:buFont typeface="Arial" panose="020B0604020202020204" pitchFamily="34" charset="0"/>
              <a:buChar char="•"/>
            </a:pPr>
            <a:r>
              <a:rPr lang="bg-BG" altLang="bg-BG" sz="2400" dirty="0">
                <a:latin typeface="+mn-lt"/>
              </a:rPr>
              <a:t>Ипсилатерални тумори, когато те са в различни квадранти и/или демонстрират различни хистологични характеристики;</a:t>
            </a:r>
          </a:p>
          <a:p>
            <a:pPr>
              <a:buFont typeface="Arial" panose="020B0604020202020204" pitchFamily="34" charset="0"/>
              <a:buChar char="•"/>
            </a:pPr>
            <a:endParaRPr lang="bg-BG" dirty="0"/>
          </a:p>
        </p:txBody>
      </p:sp>
      <p:sp>
        <p:nvSpPr>
          <p:cNvPr id="4" name="TextBox 3">
            <a:extLst>
              <a:ext uri="{FF2B5EF4-FFF2-40B4-BE49-F238E27FC236}">
                <a16:creationId xmlns:a16="http://schemas.microsoft.com/office/drawing/2014/main" id="{0DF28957-90CA-4056-9919-7E9CD881EC53}"/>
              </a:ext>
            </a:extLst>
          </p:cNvPr>
          <p:cNvSpPr txBox="1"/>
          <p:nvPr/>
        </p:nvSpPr>
        <p:spPr>
          <a:xfrm>
            <a:off x="0" y="6549012"/>
            <a:ext cx="4182965" cy="276999"/>
          </a:xfrm>
          <a:prstGeom prst="rect">
            <a:avLst/>
          </a:prstGeom>
          <a:noFill/>
        </p:spPr>
        <p:txBody>
          <a:bodyPr wrap="square">
            <a:spAutoFit/>
          </a:bodyPr>
          <a:lstStyle/>
          <a:p>
            <a:r>
              <a:rPr lang="en-US" sz="1200" b="0" i="0" dirty="0" err="1">
                <a:solidFill>
                  <a:srgbClr val="303030"/>
                </a:solidFill>
                <a:effectLst/>
                <a:latin typeface="arial" panose="020B0604020202020204" pitchFamily="34" charset="0"/>
              </a:rPr>
              <a:t>Goldhirsch</a:t>
            </a:r>
            <a:r>
              <a:rPr lang="en-US" sz="1200" b="0" i="0" dirty="0">
                <a:solidFill>
                  <a:srgbClr val="303030"/>
                </a:solidFill>
                <a:effectLst/>
                <a:latin typeface="arial" panose="020B0604020202020204" pitchFamily="34" charset="0"/>
              </a:rPr>
              <a:t> A, 2013. </a:t>
            </a:r>
            <a:r>
              <a:rPr lang="en-US" sz="1200" b="0" i="1" dirty="0">
                <a:solidFill>
                  <a:srgbClr val="303030"/>
                </a:solidFill>
                <a:effectLst/>
                <a:latin typeface="arial" panose="020B0604020202020204" pitchFamily="34" charset="0"/>
              </a:rPr>
              <a:t>Ann Oncol</a:t>
            </a:r>
            <a:r>
              <a:rPr lang="en-US" sz="1200" b="0" i="0" dirty="0">
                <a:solidFill>
                  <a:srgbClr val="303030"/>
                </a:solidFill>
                <a:effectLst/>
                <a:latin typeface="arial" panose="020B0604020202020204" pitchFamily="34" charset="0"/>
              </a:rPr>
              <a:t>.</a:t>
            </a:r>
            <a:endParaRPr lang="bg-BG" sz="1200" dirty="0"/>
          </a:p>
        </p:txBody>
      </p:sp>
    </p:spTree>
    <p:extLst>
      <p:ext uri="{BB962C8B-B14F-4D97-AF65-F5344CB8AC3E}">
        <p14:creationId xmlns:p14="http://schemas.microsoft.com/office/powerpoint/2010/main" val="3801970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7EAC6-804A-4620-93D5-E1C87F222237}"/>
              </a:ext>
            </a:extLst>
          </p:cNvPr>
          <p:cNvSpPr>
            <a:spLocks noGrp="1"/>
          </p:cNvSpPr>
          <p:nvPr>
            <p:ph type="title"/>
          </p:nvPr>
        </p:nvSpPr>
        <p:spPr>
          <a:xfrm>
            <a:off x="1024128" y="548640"/>
            <a:ext cx="9720072" cy="1499616"/>
          </a:xfrm>
        </p:spPr>
        <p:txBody>
          <a:bodyPr/>
          <a:lstStyle/>
          <a:p>
            <a:r>
              <a:rPr lang="bg-BG" dirty="0"/>
              <a:t>Карцином на гърда – предиктивни маркери</a:t>
            </a:r>
          </a:p>
        </p:txBody>
      </p:sp>
      <p:sp>
        <p:nvSpPr>
          <p:cNvPr id="3" name="Content Placeholder 2">
            <a:extLst>
              <a:ext uri="{FF2B5EF4-FFF2-40B4-BE49-F238E27FC236}">
                <a16:creationId xmlns:a16="http://schemas.microsoft.com/office/drawing/2014/main" id="{DD72B976-94F1-46E3-9FD4-CE8D3BB0279F}"/>
              </a:ext>
            </a:extLst>
          </p:cNvPr>
          <p:cNvSpPr>
            <a:spLocks noGrp="1"/>
          </p:cNvSpPr>
          <p:nvPr>
            <p:ph idx="1"/>
          </p:nvPr>
        </p:nvSpPr>
        <p:spPr/>
        <p:txBody>
          <a:bodyPr/>
          <a:lstStyle/>
          <a:p>
            <a:pPr>
              <a:buFont typeface="Arial" panose="020B0604020202020204" pitchFamily="34" charset="0"/>
              <a:buChar char="•"/>
            </a:pPr>
            <a:r>
              <a:rPr lang="bg-BG" altLang="bg-BG" sz="2400" dirty="0">
                <a:latin typeface="+mn-lt"/>
              </a:rPr>
              <a:t>Все още няма консенсус относно ретестването на резекционни материали след проведена НАПХТ….НО препоръчътелно е ретестване в случаи на:</a:t>
            </a:r>
          </a:p>
          <a:p>
            <a:pPr marL="0" indent="0">
              <a:spcBef>
                <a:spcPct val="20000"/>
              </a:spcBef>
              <a:buNone/>
            </a:pPr>
            <a:r>
              <a:rPr lang="bg-BG" altLang="bg-BG" sz="2400" dirty="0">
                <a:latin typeface="+mn-lt"/>
              </a:rPr>
              <a:t>- Тройно негативни тумори на иглени биопсии, поради хетерогеността;</a:t>
            </a:r>
          </a:p>
          <a:p>
            <a:pPr marL="0" indent="0">
              <a:spcBef>
                <a:spcPct val="20000"/>
              </a:spcBef>
              <a:buNone/>
            </a:pPr>
            <a:r>
              <a:rPr lang="bg-BG" altLang="bg-BG" sz="2400" dirty="0">
                <a:latin typeface="+mn-lt"/>
              </a:rPr>
              <a:t>- Тумори с оскъдно количество материал в иглена биопсия;</a:t>
            </a:r>
          </a:p>
          <a:p>
            <a:pPr marL="0" indent="0">
              <a:spcBef>
                <a:spcPct val="20000"/>
              </a:spcBef>
              <a:buNone/>
            </a:pPr>
            <a:r>
              <a:rPr lang="bg-BG" altLang="bg-BG" sz="2400" dirty="0">
                <a:latin typeface="+mn-lt"/>
              </a:rPr>
              <a:t> Резултати от иглената биопсия са необичайни, гранични или несъответстващи. </a:t>
            </a:r>
          </a:p>
          <a:p>
            <a:pPr>
              <a:buFont typeface="Arial" panose="020B0604020202020204" pitchFamily="34" charset="0"/>
              <a:buChar char="•"/>
            </a:pPr>
            <a:endParaRPr lang="bg-BG" dirty="0"/>
          </a:p>
        </p:txBody>
      </p:sp>
      <p:sp>
        <p:nvSpPr>
          <p:cNvPr id="4" name="TextBox 3">
            <a:extLst>
              <a:ext uri="{FF2B5EF4-FFF2-40B4-BE49-F238E27FC236}">
                <a16:creationId xmlns:a16="http://schemas.microsoft.com/office/drawing/2014/main" id="{F139C2F2-0F24-4B33-8FFA-EB0C7AE26240}"/>
              </a:ext>
            </a:extLst>
          </p:cNvPr>
          <p:cNvSpPr txBox="1"/>
          <p:nvPr/>
        </p:nvSpPr>
        <p:spPr>
          <a:xfrm>
            <a:off x="0" y="6581001"/>
            <a:ext cx="2668480" cy="276999"/>
          </a:xfrm>
          <a:prstGeom prst="rect">
            <a:avLst/>
          </a:prstGeom>
          <a:noFill/>
        </p:spPr>
        <p:txBody>
          <a:bodyPr wrap="square">
            <a:spAutoFit/>
          </a:bodyPr>
          <a:lstStyle/>
          <a:p>
            <a:r>
              <a:rPr lang="en-US" sz="1200" dirty="0">
                <a:latin typeface="Arial Narrow" panose="020B0606020202030204" pitchFamily="34" charset="0"/>
              </a:rPr>
              <a:t>Alisson K, Surgical Pathology 11 (2018) </a:t>
            </a:r>
            <a:endParaRPr lang="bg-BG" sz="1200" dirty="0">
              <a:latin typeface="Arial Narrow" panose="020B0606020202030204" pitchFamily="34" charset="0"/>
            </a:endParaRPr>
          </a:p>
        </p:txBody>
      </p:sp>
    </p:spTree>
    <p:extLst>
      <p:ext uri="{BB962C8B-B14F-4D97-AF65-F5344CB8AC3E}">
        <p14:creationId xmlns:p14="http://schemas.microsoft.com/office/powerpoint/2010/main" val="2861934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8149B-2EB2-4379-B155-1B08DD2271AC}"/>
              </a:ext>
            </a:extLst>
          </p:cNvPr>
          <p:cNvSpPr>
            <a:spLocks noGrp="1"/>
          </p:cNvSpPr>
          <p:nvPr>
            <p:ph type="title"/>
          </p:nvPr>
        </p:nvSpPr>
        <p:spPr/>
        <p:txBody>
          <a:bodyPr/>
          <a:lstStyle/>
          <a:p>
            <a:r>
              <a:rPr lang="bg-BG" dirty="0"/>
              <a:t>Карцином на белия дроб</a:t>
            </a:r>
          </a:p>
        </p:txBody>
      </p:sp>
      <p:pic>
        <p:nvPicPr>
          <p:cNvPr id="4" name="Content Placeholder 3">
            <a:extLst>
              <a:ext uri="{FF2B5EF4-FFF2-40B4-BE49-F238E27FC236}">
                <a16:creationId xmlns:a16="http://schemas.microsoft.com/office/drawing/2014/main" id="{76FF5425-4C03-4894-85EC-0043E6C5A6CF}"/>
              </a:ext>
            </a:extLst>
          </p:cNvPr>
          <p:cNvPicPr>
            <a:picLocks noGrp="1" noChangeAspect="1"/>
          </p:cNvPicPr>
          <p:nvPr>
            <p:ph idx="1"/>
          </p:nvPr>
        </p:nvPicPr>
        <p:blipFill>
          <a:blip r:embed="rId2"/>
          <a:stretch>
            <a:fillRect/>
          </a:stretch>
        </p:blipFill>
        <p:spPr>
          <a:xfrm>
            <a:off x="1497467" y="1676399"/>
            <a:ext cx="9197065" cy="5057776"/>
          </a:xfrm>
          <a:prstGeom prst="rect">
            <a:avLst/>
          </a:prstGeom>
        </p:spPr>
      </p:pic>
      <p:sp>
        <p:nvSpPr>
          <p:cNvPr id="5" name="Rectangle 11">
            <a:extLst>
              <a:ext uri="{FF2B5EF4-FFF2-40B4-BE49-F238E27FC236}">
                <a16:creationId xmlns:a16="http://schemas.microsoft.com/office/drawing/2014/main" id="{BA220180-F6C9-4892-B179-3957F515780F}"/>
              </a:ext>
            </a:extLst>
          </p:cNvPr>
          <p:cNvSpPr>
            <a:spLocks noChangeArrowheads="1"/>
          </p:cNvSpPr>
          <p:nvPr/>
        </p:nvSpPr>
        <p:spPr bwMode="auto">
          <a:xfrm>
            <a:off x="1588" y="6603226"/>
            <a:ext cx="121086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Clr>
                <a:schemeClr val="tx1"/>
              </a:buClr>
              <a:buChar char="•"/>
              <a:defRPr sz="2400">
                <a:solidFill>
                  <a:schemeClr val="tx1"/>
                </a:solidFill>
                <a:latin typeface="Arial" panose="020B0604020202020204" pitchFamily="34" charset="0"/>
              </a:defRPr>
            </a:lvl1pPr>
            <a:lvl2pPr marL="742950" indent="-285750">
              <a:spcBef>
                <a:spcPct val="20000"/>
              </a:spcBef>
              <a:buClr>
                <a:schemeClr val="tx1"/>
              </a:buClr>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1"/>
              </a:buClr>
              <a:buChar char="•"/>
              <a:defRPr sz="2400">
                <a:solidFill>
                  <a:schemeClr val="tx1"/>
                </a:solidFill>
                <a:latin typeface="Arial" panose="020B0604020202020204" pitchFamily="34" charset="0"/>
              </a:defRPr>
            </a:lvl4pPr>
            <a:lvl5pPr marL="2057400" indent="-22860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just">
              <a:spcBef>
                <a:spcPct val="0"/>
              </a:spcBef>
              <a:buClrTx/>
              <a:buNone/>
            </a:pPr>
            <a:r>
              <a:rPr lang="en-US" altLang="en-US" sz="1200" dirty="0">
                <a:solidFill>
                  <a:srgbClr val="000000"/>
                </a:solidFill>
                <a:latin typeface="Calibri" panose="020F0502020204030204" pitchFamily="34" charset="0"/>
              </a:rPr>
              <a:t>Hyo Sup Shim, Yoon-La Choi, Lucia Kim. </a:t>
            </a:r>
            <a:r>
              <a:rPr lang="en-US" sz="1200" dirty="0"/>
              <a:t>Molecular Testing of Lung Cancers. Journal of Pathology and Translational Medicine 2017; 51: 242-254 </a:t>
            </a:r>
            <a:endParaRPr lang="en-US" altLang="en-US"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083196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C6EB4C-1D53-4EC6-B4C9-19CC22237FB0}"/>
              </a:ext>
            </a:extLst>
          </p:cNvPr>
          <p:cNvSpPr>
            <a:spLocks noGrp="1"/>
          </p:cNvSpPr>
          <p:nvPr>
            <p:ph idx="1"/>
          </p:nvPr>
        </p:nvSpPr>
        <p:spPr>
          <a:xfrm>
            <a:off x="1012727" y="783021"/>
            <a:ext cx="9720262" cy="3484179"/>
          </a:xfrm>
        </p:spPr>
        <p:txBody>
          <a:bodyPr>
            <a:normAutofit/>
          </a:bodyPr>
          <a:lstStyle/>
          <a:p>
            <a:pPr marL="0" indent="0" algn="l">
              <a:buNone/>
            </a:pPr>
            <a:r>
              <a:rPr lang="bg-BG" sz="4400" dirty="0"/>
              <a:t>Молекулярно-генетично профилиране на </a:t>
            </a:r>
            <a:r>
              <a:rPr lang="bg-BG" sz="4400" i="1" dirty="0"/>
              <a:t>НДККБД</a:t>
            </a:r>
            <a:r>
              <a:rPr lang="bg-BG" sz="4400" dirty="0"/>
              <a:t> е ключът към селекция на пациентите, които биха имали полза от таргетната терапия.</a:t>
            </a:r>
          </a:p>
        </p:txBody>
      </p:sp>
      <p:pic>
        <p:nvPicPr>
          <p:cNvPr id="2052" name="Picture 4" descr="Archery School of the Rockies">
            <a:extLst>
              <a:ext uri="{FF2B5EF4-FFF2-40B4-BE49-F238E27FC236}">
                <a16:creationId xmlns:a16="http://schemas.microsoft.com/office/drawing/2014/main" id="{31B486A0-85B1-4FDF-A96C-FDFDC9812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274" y="3668110"/>
            <a:ext cx="5125715" cy="28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491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33167-CD8B-4DCB-BB81-8AC3DC906FE6}"/>
              </a:ext>
            </a:extLst>
          </p:cNvPr>
          <p:cNvSpPr>
            <a:spLocks noGrp="1"/>
          </p:cNvSpPr>
          <p:nvPr>
            <p:ph type="title"/>
          </p:nvPr>
        </p:nvSpPr>
        <p:spPr>
          <a:xfrm>
            <a:off x="1061720" y="883511"/>
            <a:ext cx="9755506" cy="664196"/>
          </a:xfrm>
        </p:spPr>
        <p:txBody>
          <a:bodyPr>
            <a:normAutofit fontScale="90000"/>
          </a:bodyPr>
          <a:lstStyle/>
          <a:p>
            <a:r>
              <a:rPr lang="bg-BG" sz="3600" dirty="0"/>
              <a:t>Алгоритъм за молекулярното тестване на пациенти с НДККБД</a:t>
            </a:r>
          </a:p>
        </p:txBody>
      </p:sp>
      <p:sp>
        <p:nvSpPr>
          <p:cNvPr id="3" name="Content Placeholder 2">
            <a:extLst>
              <a:ext uri="{FF2B5EF4-FFF2-40B4-BE49-F238E27FC236}">
                <a16:creationId xmlns:a16="http://schemas.microsoft.com/office/drawing/2014/main" id="{925F631B-415A-4454-8EC8-476813683091}"/>
              </a:ext>
            </a:extLst>
          </p:cNvPr>
          <p:cNvSpPr>
            <a:spLocks noGrp="1"/>
          </p:cNvSpPr>
          <p:nvPr>
            <p:ph idx="1"/>
          </p:nvPr>
        </p:nvSpPr>
        <p:spPr>
          <a:xfrm>
            <a:off x="1061720" y="1737005"/>
            <a:ext cx="8854440" cy="544529"/>
          </a:xfrm>
        </p:spPr>
        <p:txBody>
          <a:bodyPr anchor="t">
            <a:normAutofit fontScale="92500" lnSpcReduction="20000"/>
          </a:bodyPr>
          <a:lstStyle/>
          <a:p>
            <a:r>
              <a:rPr lang="en-US" dirty="0"/>
              <a:t>College of American Pathologist, the International Association for the Study of Lung Cancer and the Association for Molecular Pathology </a:t>
            </a:r>
            <a:r>
              <a:rPr lang="bg-BG" dirty="0"/>
              <a:t>(</a:t>
            </a:r>
            <a:r>
              <a:rPr lang="en-US" dirty="0"/>
              <a:t>CAP/IASLC/AMP).</a:t>
            </a:r>
            <a:endParaRPr lang="bg-BG" dirty="0"/>
          </a:p>
        </p:txBody>
      </p:sp>
      <p:sp>
        <p:nvSpPr>
          <p:cNvPr id="4" name="TextBox 3">
            <a:extLst>
              <a:ext uri="{FF2B5EF4-FFF2-40B4-BE49-F238E27FC236}">
                <a16:creationId xmlns:a16="http://schemas.microsoft.com/office/drawing/2014/main" id="{50C05409-22AE-4C98-9897-2AC8B86A44FE}"/>
              </a:ext>
            </a:extLst>
          </p:cNvPr>
          <p:cNvSpPr txBox="1"/>
          <p:nvPr/>
        </p:nvSpPr>
        <p:spPr>
          <a:xfrm>
            <a:off x="4500880" y="2476864"/>
            <a:ext cx="2509520" cy="400110"/>
          </a:xfrm>
          <a:prstGeom prst="rect">
            <a:avLst/>
          </a:prstGeom>
          <a:solidFill>
            <a:schemeClr val="accent6">
              <a:lumMod val="20000"/>
              <a:lumOff val="80000"/>
            </a:schemeClr>
          </a:solidFill>
          <a:ln w="28575">
            <a:solidFill>
              <a:schemeClr val="accent1">
                <a:lumMod val="75000"/>
              </a:schemeClr>
            </a:solidFill>
          </a:ln>
        </p:spPr>
        <p:txBody>
          <a:bodyPr wrap="square" rtlCol="0">
            <a:spAutoFit/>
          </a:bodyPr>
          <a:lstStyle/>
          <a:p>
            <a:pPr algn="ctr"/>
            <a:r>
              <a:rPr lang="bg-BG" sz="2000" b="1" kern="1200" dirty="0">
                <a:solidFill>
                  <a:schemeClr val="tx1"/>
                </a:solidFill>
                <a:latin typeface="+mn-lt"/>
                <a:ea typeface="+mn-ea"/>
                <a:cs typeface="+mn-cs"/>
              </a:rPr>
              <a:t>Авансирал НДККБД</a:t>
            </a:r>
            <a:endParaRPr lang="en-US" sz="2000" b="1" kern="1200" dirty="0">
              <a:solidFill>
                <a:schemeClr val="tx1"/>
              </a:solidFill>
              <a:latin typeface="+mn-lt"/>
              <a:ea typeface="+mn-ea"/>
              <a:cs typeface="+mn-cs"/>
            </a:endParaRPr>
          </a:p>
        </p:txBody>
      </p:sp>
      <p:sp>
        <p:nvSpPr>
          <p:cNvPr id="6" name="TextBox 5">
            <a:extLst>
              <a:ext uri="{FF2B5EF4-FFF2-40B4-BE49-F238E27FC236}">
                <a16:creationId xmlns:a16="http://schemas.microsoft.com/office/drawing/2014/main" id="{58A22933-FF87-4564-8991-AD7538108FD9}"/>
              </a:ext>
            </a:extLst>
          </p:cNvPr>
          <p:cNvSpPr txBox="1"/>
          <p:nvPr/>
        </p:nvSpPr>
        <p:spPr>
          <a:xfrm>
            <a:off x="5108893" y="3919158"/>
            <a:ext cx="2509520" cy="707886"/>
          </a:xfrm>
          <a:prstGeom prst="rect">
            <a:avLst/>
          </a:prstGeom>
          <a:solidFill>
            <a:schemeClr val="accent6">
              <a:lumMod val="20000"/>
              <a:lumOff val="80000"/>
            </a:schemeClr>
          </a:solidFill>
          <a:ln w="28575">
            <a:solidFill>
              <a:schemeClr val="accent1">
                <a:lumMod val="75000"/>
              </a:schemeClr>
            </a:solidFill>
          </a:ln>
        </p:spPr>
        <p:txBody>
          <a:bodyPr wrap="square" rtlCol="0">
            <a:spAutoFit/>
          </a:bodyPr>
          <a:lstStyle/>
          <a:p>
            <a:pPr algn="ctr"/>
            <a:r>
              <a:rPr lang="bg-BG" sz="2000" b="1" dirty="0"/>
              <a:t>Непушач/слаб пушач </a:t>
            </a:r>
            <a:endParaRPr lang="en-US" sz="2000" b="1" kern="1200" dirty="0">
              <a:solidFill>
                <a:schemeClr val="tx1"/>
              </a:solidFill>
              <a:latin typeface="+mn-lt"/>
              <a:ea typeface="+mn-ea"/>
              <a:cs typeface="+mn-cs"/>
            </a:endParaRPr>
          </a:p>
        </p:txBody>
      </p:sp>
      <p:sp>
        <p:nvSpPr>
          <p:cNvPr id="8" name="TextBox 7">
            <a:extLst>
              <a:ext uri="{FF2B5EF4-FFF2-40B4-BE49-F238E27FC236}">
                <a16:creationId xmlns:a16="http://schemas.microsoft.com/office/drawing/2014/main" id="{7F48B01F-95B3-4224-B8D1-4C7EFA8C0707}"/>
              </a:ext>
            </a:extLst>
          </p:cNvPr>
          <p:cNvSpPr txBox="1"/>
          <p:nvPr/>
        </p:nvSpPr>
        <p:spPr>
          <a:xfrm>
            <a:off x="8307706" y="2574920"/>
            <a:ext cx="2509520" cy="707886"/>
          </a:xfrm>
          <a:prstGeom prst="rect">
            <a:avLst/>
          </a:prstGeom>
          <a:solidFill>
            <a:schemeClr val="accent6">
              <a:lumMod val="20000"/>
              <a:lumOff val="80000"/>
            </a:schemeClr>
          </a:solidFill>
          <a:ln w="28575">
            <a:solidFill>
              <a:schemeClr val="accent1">
                <a:lumMod val="75000"/>
              </a:schemeClr>
            </a:solidFill>
          </a:ln>
        </p:spPr>
        <p:txBody>
          <a:bodyPr wrap="square" rtlCol="0">
            <a:spAutoFit/>
          </a:bodyPr>
          <a:lstStyle/>
          <a:p>
            <a:pPr algn="ctr"/>
            <a:r>
              <a:rPr lang="bg-BG" sz="2000" b="1" dirty="0"/>
              <a:t>Плоскоклетъчен карцином</a:t>
            </a:r>
            <a:endParaRPr lang="en-US" sz="2000" b="1" kern="1200" dirty="0">
              <a:solidFill>
                <a:schemeClr val="tx1"/>
              </a:solidFill>
              <a:latin typeface="+mn-lt"/>
              <a:ea typeface="+mn-ea"/>
              <a:cs typeface="+mn-cs"/>
            </a:endParaRPr>
          </a:p>
        </p:txBody>
      </p:sp>
      <p:sp>
        <p:nvSpPr>
          <p:cNvPr id="9" name="TextBox 8">
            <a:extLst>
              <a:ext uri="{FF2B5EF4-FFF2-40B4-BE49-F238E27FC236}">
                <a16:creationId xmlns:a16="http://schemas.microsoft.com/office/drawing/2014/main" id="{B234D6E5-C21F-47B8-B0E7-C01E4520C9B4}"/>
              </a:ext>
            </a:extLst>
          </p:cNvPr>
          <p:cNvSpPr txBox="1"/>
          <p:nvPr/>
        </p:nvSpPr>
        <p:spPr>
          <a:xfrm>
            <a:off x="1061720" y="2928863"/>
            <a:ext cx="2509520" cy="400110"/>
          </a:xfrm>
          <a:prstGeom prst="rect">
            <a:avLst/>
          </a:prstGeom>
          <a:solidFill>
            <a:schemeClr val="accent6">
              <a:lumMod val="20000"/>
              <a:lumOff val="80000"/>
            </a:schemeClr>
          </a:solidFill>
          <a:ln w="28575">
            <a:solidFill>
              <a:schemeClr val="accent1">
                <a:lumMod val="75000"/>
              </a:schemeClr>
            </a:solidFill>
          </a:ln>
        </p:spPr>
        <p:txBody>
          <a:bodyPr wrap="square" rtlCol="0">
            <a:spAutoFit/>
          </a:bodyPr>
          <a:lstStyle/>
          <a:p>
            <a:pPr algn="ctr"/>
            <a:r>
              <a:rPr lang="bg-BG" sz="2000" b="1" dirty="0"/>
              <a:t>Аденокарцином</a:t>
            </a:r>
            <a:endParaRPr lang="en-US" sz="2000" b="1" kern="1200" dirty="0">
              <a:solidFill>
                <a:schemeClr val="tx1"/>
              </a:solidFill>
              <a:latin typeface="+mn-lt"/>
              <a:ea typeface="+mn-ea"/>
              <a:cs typeface="+mn-cs"/>
            </a:endParaRPr>
          </a:p>
        </p:txBody>
      </p:sp>
      <p:sp>
        <p:nvSpPr>
          <p:cNvPr id="10" name="TextBox 9">
            <a:extLst>
              <a:ext uri="{FF2B5EF4-FFF2-40B4-BE49-F238E27FC236}">
                <a16:creationId xmlns:a16="http://schemas.microsoft.com/office/drawing/2014/main" id="{DDB3BE61-01FE-447E-82EC-6F1D36C79B1C}"/>
              </a:ext>
            </a:extLst>
          </p:cNvPr>
          <p:cNvSpPr txBox="1"/>
          <p:nvPr/>
        </p:nvSpPr>
        <p:spPr>
          <a:xfrm>
            <a:off x="8307706" y="4102411"/>
            <a:ext cx="2509520" cy="707886"/>
          </a:xfrm>
          <a:prstGeom prst="rect">
            <a:avLst/>
          </a:prstGeom>
          <a:solidFill>
            <a:schemeClr val="accent6">
              <a:lumMod val="20000"/>
              <a:lumOff val="80000"/>
            </a:schemeClr>
          </a:solidFill>
          <a:ln w="28575">
            <a:solidFill>
              <a:schemeClr val="accent1">
                <a:lumMod val="75000"/>
              </a:schemeClr>
            </a:solidFill>
          </a:ln>
        </p:spPr>
        <p:txBody>
          <a:bodyPr wrap="square" rtlCol="0">
            <a:spAutoFit/>
          </a:bodyPr>
          <a:lstStyle/>
          <a:p>
            <a:pPr algn="ctr"/>
            <a:r>
              <a:rPr lang="bg-BG" sz="2000" b="1" kern="1200" dirty="0">
                <a:solidFill>
                  <a:schemeClr val="tx1"/>
                </a:solidFill>
                <a:latin typeface="+mn-lt"/>
                <a:ea typeface="+mn-ea"/>
                <a:cs typeface="+mn-cs"/>
              </a:rPr>
              <a:t>Дългогодишен пушач</a:t>
            </a:r>
            <a:endParaRPr lang="en-US" sz="2000" b="1" kern="1200" dirty="0">
              <a:solidFill>
                <a:schemeClr val="tx1"/>
              </a:solidFill>
              <a:latin typeface="+mn-lt"/>
              <a:ea typeface="+mn-ea"/>
              <a:cs typeface="+mn-cs"/>
            </a:endParaRPr>
          </a:p>
        </p:txBody>
      </p:sp>
      <p:sp>
        <p:nvSpPr>
          <p:cNvPr id="11" name="TextBox 10">
            <a:extLst>
              <a:ext uri="{FF2B5EF4-FFF2-40B4-BE49-F238E27FC236}">
                <a16:creationId xmlns:a16="http://schemas.microsoft.com/office/drawing/2014/main" id="{3A1C0890-0834-49D9-A533-F3826A9B011F}"/>
              </a:ext>
            </a:extLst>
          </p:cNvPr>
          <p:cNvSpPr txBox="1"/>
          <p:nvPr/>
        </p:nvSpPr>
        <p:spPr>
          <a:xfrm>
            <a:off x="1818640" y="3913052"/>
            <a:ext cx="2509520" cy="892552"/>
          </a:xfrm>
          <a:prstGeom prst="rect">
            <a:avLst/>
          </a:prstGeom>
          <a:solidFill>
            <a:schemeClr val="accent4">
              <a:lumMod val="40000"/>
              <a:lumOff val="60000"/>
            </a:schemeClr>
          </a:solidFill>
          <a:ln w="28575">
            <a:solidFill>
              <a:schemeClr val="accent1">
                <a:lumMod val="75000"/>
              </a:schemeClr>
            </a:solidFill>
          </a:ln>
        </p:spPr>
        <p:txBody>
          <a:bodyPr wrap="square" rtlCol="0">
            <a:spAutoFit/>
          </a:bodyPr>
          <a:lstStyle/>
          <a:p>
            <a:pPr marL="342900" indent="-342900" algn="ctr">
              <a:buFont typeface="Arial" panose="020B0604020202020204" pitchFamily="34" charset="0"/>
              <a:buChar char="•"/>
            </a:pPr>
            <a:r>
              <a:rPr lang="en-US" sz="2000" b="1" kern="1200" dirty="0">
                <a:solidFill>
                  <a:schemeClr val="tx1"/>
                </a:solidFill>
                <a:latin typeface="+mn-lt"/>
                <a:ea typeface="+mn-ea"/>
                <a:cs typeface="+mn-cs"/>
              </a:rPr>
              <a:t>EGFR, ALK, ROS1</a:t>
            </a:r>
          </a:p>
          <a:p>
            <a:pPr algn="ctr"/>
            <a:r>
              <a:rPr lang="en-US" sz="1200" b="1" dirty="0"/>
              <a:t>BRAF, MET, RET, ERBB2</a:t>
            </a:r>
          </a:p>
          <a:p>
            <a:pPr marL="342900" indent="-342900" algn="ctr">
              <a:buFont typeface="Arial" panose="020B0604020202020204" pitchFamily="34" charset="0"/>
              <a:buChar char="•"/>
            </a:pPr>
            <a:r>
              <a:rPr lang="en-US" sz="2000" b="1" kern="1200" dirty="0">
                <a:solidFill>
                  <a:schemeClr val="tx1"/>
                </a:solidFill>
                <a:latin typeface="+mn-lt"/>
                <a:ea typeface="+mn-ea"/>
                <a:cs typeface="+mn-cs"/>
              </a:rPr>
              <a:t>PD-L1</a:t>
            </a:r>
          </a:p>
        </p:txBody>
      </p:sp>
      <p:sp>
        <p:nvSpPr>
          <p:cNvPr id="12" name="TextBox 11">
            <a:extLst>
              <a:ext uri="{FF2B5EF4-FFF2-40B4-BE49-F238E27FC236}">
                <a16:creationId xmlns:a16="http://schemas.microsoft.com/office/drawing/2014/main" id="{DF24527D-57DE-408B-80F2-E80933C6C0B2}"/>
              </a:ext>
            </a:extLst>
          </p:cNvPr>
          <p:cNvSpPr txBox="1"/>
          <p:nvPr/>
        </p:nvSpPr>
        <p:spPr>
          <a:xfrm>
            <a:off x="8307706" y="5437293"/>
            <a:ext cx="2509520" cy="400110"/>
          </a:xfrm>
          <a:prstGeom prst="rect">
            <a:avLst/>
          </a:prstGeom>
          <a:solidFill>
            <a:schemeClr val="accent4">
              <a:lumMod val="40000"/>
              <a:lumOff val="60000"/>
            </a:schemeClr>
          </a:solidFill>
          <a:ln w="28575">
            <a:solidFill>
              <a:schemeClr val="accent1">
                <a:lumMod val="75000"/>
              </a:schemeClr>
            </a:solidFill>
          </a:ln>
        </p:spPr>
        <p:txBody>
          <a:bodyPr wrap="square" rtlCol="0">
            <a:spAutoFit/>
          </a:bodyPr>
          <a:lstStyle/>
          <a:p>
            <a:pPr algn="ctr"/>
            <a:r>
              <a:rPr lang="en-US" sz="2000" b="1" dirty="0"/>
              <a:t>PD-L1</a:t>
            </a:r>
            <a:endParaRPr lang="en-US" sz="2000" b="1" kern="1200" dirty="0">
              <a:solidFill>
                <a:schemeClr val="tx1"/>
              </a:solidFill>
              <a:latin typeface="+mn-lt"/>
              <a:ea typeface="+mn-ea"/>
              <a:cs typeface="+mn-cs"/>
            </a:endParaRPr>
          </a:p>
        </p:txBody>
      </p:sp>
      <p:sp>
        <p:nvSpPr>
          <p:cNvPr id="13" name="TextBox 12">
            <a:extLst>
              <a:ext uri="{FF2B5EF4-FFF2-40B4-BE49-F238E27FC236}">
                <a16:creationId xmlns:a16="http://schemas.microsoft.com/office/drawing/2014/main" id="{58096485-58F6-48C7-893C-41760B597646}"/>
              </a:ext>
            </a:extLst>
          </p:cNvPr>
          <p:cNvSpPr txBox="1"/>
          <p:nvPr/>
        </p:nvSpPr>
        <p:spPr>
          <a:xfrm>
            <a:off x="4496753" y="5804148"/>
            <a:ext cx="2509520" cy="400110"/>
          </a:xfrm>
          <a:prstGeom prst="rect">
            <a:avLst/>
          </a:prstGeom>
          <a:solidFill>
            <a:schemeClr val="accent3">
              <a:lumMod val="20000"/>
              <a:lumOff val="80000"/>
            </a:schemeClr>
          </a:solidFill>
          <a:ln w="28575">
            <a:solidFill>
              <a:schemeClr val="accent1">
                <a:lumMod val="75000"/>
              </a:schemeClr>
            </a:solidFill>
          </a:ln>
        </p:spPr>
        <p:txBody>
          <a:bodyPr wrap="square" rtlCol="0">
            <a:spAutoFit/>
          </a:bodyPr>
          <a:lstStyle/>
          <a:p>
            <a:r>
              <a:rPr lang="bg-BG" sz="2000" b="1" kern="1200" dirty="0">
                <a:solidFill>
                  <a:schemeClr val="tx1"/>
                </a:solidFill>
                <a:latin typeface="+mn-lt"/>
                <a:ea typeface="+mn-ea"/>
                <a:cs typeface="+mn-cs"/>
              </a:rPr>
              <a:t>1ва линия терапия</a:t>
            </a:r>
            <a:endParaRPr lang="en-US" sz="2000" b="1" kern="1200" dirty="0">
              <a:solidFill>
                <a:schemeClr val="tx1"/>
              </a:solidFill>
              <a:latin typeface="+mn-lt"/>
              <a:ea typeface="+mn-ea"/>
              <a:cs typeface="+mn-cs"/>
            </a:endParaRPr>
          </a:p>
        </p:txBody>
      </p:sp>
      <p:cxnSp>
        <p:nvCxnSpPr>
          <p:cNvPr id="14" name="Straight Arrow Connector 13">
            <a:extLst>
              <a:ext uri="{FF2B5EF4-FFF2-40B4-BE49-F238E27FC236}">
                <a16:creationId xmlns:a16="http://schemas.microsoft.com/office/drawing/2014/main" id="{5BC7F1FE-F4F9-4A84-8BF2-73D39988270A}"/>
              </a:ext>
            </a:extLst>
          </p:cNvPr>
          <p:cNvCxnSpPr>
            <a:stCxn id="4" idx="1"/>
            <a:endCxn id="9" idx="3"/>
          </p:cNvCxnSpPr>
          <p:nvPr/>
        </p:nvCxnSpPr>
        <p:spPr>
          <a:xfrm flipH="1">
            <a:off x="3571240" y="2676919"/>
            <a:ext cx="929640" cy="451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A10C048-3DF1-4BE5-93B4-637D5474B942}"/>
              </a:ext>
            </a:extLst>
          </p:cNvPr>
          <p:cNvCxnSpPr>
            <a:stCxn id="4" idx="3"/>
            <a:endCxn id="8" idx="1"/>
          </p:cNvCxnSpPr>
          <p:nvPr/>
        </p:nvCxnSpPr>
        <p:spPr>
          <a:xfrm>
            <a:off x="7010400" y="2676919"/>
            <a:ext cx="1297306" cy="25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6472731-7F0C-415D-A76C-3DA7EAB128E1}"/>
              </a:ext>
            </a:extLst>
          </p:cNvPr>
          <p:cNvCxnSpPr>
            <a:stCxn id="9" idx="2"/>
            <a:endCxn id="11" idx="0"/>
          </p:cNvCxnSpPr>
          <p:nvPr/>
        </p:nvCxnSpPr>
        <p:spPr>
          <a:xfrm>
            <a:off x="2316480" y="3328973"/>
            <a:ext cx="756920" cy="584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614D7C9-3298-41D6-8202-7472C888DF18}"/>
              </a:ext>
            </a:extLst>
          </p:cNvPr>
          <p:cNvCxnSpPr>
            <a:cxnSpLocks/>
            <a:endCxn id="6" idx="3"/>
          </p:cNvCxnSpPr>
          <p:nvPr/>
        </p:nvCxnSpPr>
        <p:spPr>
          <a:xfrm flipH="1">
            <a:off x="7618413" y="3309474"/>
            <a:ext cx="1862774" cy="9636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210EFF3-8359-49B3-A954-30C22C0BEB27}"/>
              </a:ext>
            </a:extLst>
          </p:cNvPr>
          <p:cNvCxnSpPr>
            <a:cxnSpLocks/>
            <a:stCxn id="8" idx="2"/>
            <a:endCxn id="10" idx="0"/>
          </p:cNvCxnSpPr>
          <p:nvPr/>
        </p:nvCxnSpPr>
        <p:spPr>
          <a:xfrm>
            <a:off x="9562466" y="3282806"/>
            <a:ext cx="0" cy="819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E36A88B-7C6B-41B6-AE38-A8071F1BE545}"/>
              </a:ext>
            </a:extLst>
          </p:cNvPr>
          <p:cNvCxnSpPr>
            <a:cxnSpLocks/>
            <a:stCxn id="6" idx="1"/>
            <a:endCxn id="11" idx="3"/>
          </p:cNvCxnSpPr>
          <p:nvPr/>
        </p:nvCxnSpPr>
        <p:spPr>
          <a:xfrm flipH="1">
            <a:off x="4328160" y="4273101"/>
            <a:ext cx="780733" cy="86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D16093D-F5E4-425E-A44A-24D323923148}"/>
              </a:ext>
            </a:extLst>
          </p:cNvPr>
          <p:cNvCxnSpPr>
            <a:stCxn id="10" idx="2"/>
            <a:endCxn id="12" idx="0"/>
          </p:cNvCxnSpPr>
          <p:nvPr/>
        </p:nvCxnSpPr>
        <p:spPr>
          <a:xfrm>
            <a:off x="9562466" y="4810297"/>
            <a:ext cx="0" cy="6269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17E5E78-F8F0-48F2-B2DF-5C44996369B4}"/>
              </a:ext>
            </a:extLst>
          </p:cNvPr>
          <p:cNvCxnSpPr>
            <a:cxnSpLocks/>
            <a:stCxn id="11" idx="2"/>
            <a:endCxn id="13" idx="1"/>
          </p:cNvCxnSpPr>
          <p:nvPr/>
        </p:nvCxnSpPr>
        <p:spPr>
          <a:xfrm>
            <a:off x="3073400" y="4805604"/>
            <a:ext cx="1423353" cy="1198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25A9CFA-4DF0-49B7-AE34-6E96F3270E54}"/>
              </a:ext>
            </a:extLst>
          </p:cNvPr>
          <p:cNvCxnSpPr>
            <a:stCxn id="12" idx="2"/>
            <a:endCxn id="13" idx="3"/>
          </p:cNvCxnSpPr>
          <p:nvPr/>
        </p:nvCxnSpPr>
        <p:spPr>
          <a:xfrm flipH="1">
            <a:off x="7006273" y="5837403"/>
            <a:ext cx="2556193" cy="1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86275001-B91F-4B67-A7A0-5160D8BF77AF}"/>
              </a:ext>
            </a:extLst>
          </p:cNvPr>
          <p:cNvSpPr/>
          <p:nvPr/>
        </p:nvSpPr>
        <p:spPr>
          <a:xfrm>
            <a:off x="685801" y="2676919"/>
            <a:ext cx="3198487" cy="963627"/>
          </a:xfrm>
          <a:prstGeom prst="ellipse">
            <a:avLst/>
          </a:prstGeom>
          <a:noFill/>
          <a:ln w="381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0" name="Oval 39">
            <a:extLst>
              <a:ext uri="{FF2B5EF4-FFF2-40B4-BE49-F238E27FC236}">
                <a16:creationId xmlns:a16="http://schemas.microsoft.com/office/drawing/2014/main" id="{485B643C-E1E1-4021-A794-764C8A493C63}"/>
              </a:ext>
            </a:extLst>
          </p:cNvPr>
          <p:cNvSpPr/>
          <p:nvPr/>
        </p:nvSpPr>
        <p:spPr>
          <a:xfrm>
            <a:off x="7931793" y="2379589"/>
            <a:ext cx="3198487" cy="1098547"/>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solidFill>
                <a:srgbClr val="FF0000"/>
              </a:solidFill>
            </a:endParaRPr>
          </a:p>
        </p:txBody>
      </p:sp>
      <p:sp>
        <p:nvSpPr>
          <p:cNvPr id="46" name="Rectangle 11">
            <a:extLst>
              <a:ext uri="{FF2B5EF4-FFF2-40B4-BE49-F238E27FC236}">
                <a16:creationId xmlns:a16="http://schemas.microsoft.com/office/drawing/2014/main" id="{A1DD144A-BC83-4E57-B435-C710843001FA}"/>
              </a:ext>
            </a:extLst>
          </p:cNvPr>
          <p:cNvSpPr>
            <a:spLocks noChangeArrowheads="1"/>
          </p:cNvSpPr>
          <p:nvPr/>
        </p:nvSpPr>
        <p:spPr bwMode="auto">
          <a:xfrm>
            <a:off x="1588" y="6233894"/>
            <a:ext cx="121086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Clr>
                <a:schemeClr val="tx1"/>
              </a:buClr>
              <a:buChar char="•"/>
              <a:defRPr sz="2400">
                <a:solidFill>
                  <a:schemeClr val="tx1"/>
                </a:solidFill>
                <a:latin typeface="Arial" panose="020B0604020202020204" pitchFamily="34" charset="0"/>
              </a:defRPr>
            </a:lvl1pPr>
            <a:lvl2pPr marL="742950" indent="-285750">
              <a:spcBef>
                <a:spcPct val="20000"/>
              </a:spcBef>
              <a:buClr>
                <a:schemeClr val="tx1"/>
              </a:buClr>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1"/>
              </a:buClr>
              <a:buChar char="•"/>
              <a:defRPr sz="2400">
                <a:solidFill>
                  <a:schemeClr val="tx1"/>
                </a:solidFill>
                <a:latin typeface="Arial" panose="020B0604020202020204" pitchFamily="34" charset="0"/>
              </a:defRPr>
            </a:lvl4pPr>
            <a:lvl5pPr marL="2057400" indent="-22860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just">
              <a:spcBef>
                <a:spcPct val="0"/>
              </a:spcBef>
              <a:buClrTx/>
              <a:buNone/>
            </a:pPr>
            <a:r>
              <a:rPr lang="en-US" altLang="en-US" sz="1200" dirty="0">
                <a:solidFill>
                  <a:srgbClr val="000000"/>
                </a:solidFill>
                <a:latin typeface="Calibri" panose="020F0502020204030204" pitchFamily="34" charset="0"/>
              </a:rPr>
              <a:t>Neal I. Lindeman, MD; Philip T. Cagle, MD; Dara L. </a:t>
            </a:r>
            <a:r>
              <a:rPr lang="en-US" altLang="en-US" sz="1200" dirty="0" err="1">
                <a:solidFill>
                  <a:srgbClr val="000000"/>
                </a:solidFill>
                <a:latin typeface="Calibri" panose="020F0502020204030204" pitchFamily="34" charset="0"/>
              </a:rPr>
              <a:t>Aisner</a:t>
            </a:r>
            <a:r>
              <a:rPr lang="bg-BG" altLang="en-US" sz="1200" dirty="0">
                <a:solidFill>
                  <a:srgbClr val="000000"/>
                </a:solidFill>
                <a:latin typeface="Calibri" panose="020F0502020204030204" pitchFamily="34" charset="0"/>
              </a:rPr>
              <a:t>, </a:t>
            </a:r>
            <a:r>
              <a:rPr lang="en-US" sz="1200" dirty="0"/>
              <a:t>Updated Molecular Testing Guideline for the Selection of Lung Cancer Patients for Treatment With Targeted Tyrosine Kinase Inhibitors Guideline From the College of American Pathologists, the International Association for the Study of Lung Cancer, and the Association for Molecular Pathology</a:t>
            </a:r>
            <a:r>
              <a:rPr lang="bg-BG" sz="1200" dirty="0"/>
              <a:t>, </a:t>
            </a:r>
            <a:r>
              <a:rPr lang="en-US" sz="1200" dirty="0"/>
              <a:t>Arch </a:t>
            </a:r>
            <a:r>
              <a:rPr lang="en-US" sz="1200" dirty="0" err="1"/>
              <a:t>Pathol</a:t>
            </a:r>
            <a:r>
              <a:rPr lang="en-US" sz="1200" dirty="0"/>
              <a:t> Lab Med—Vol 142, March 2018</a:t>
            </a:r>
            <a:endParaRPr lang="en-US" altLang="en-US"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85035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22C69-3B2F-461B-AC4C-C1D978126265}"/>
              </a:ext>
            </a:extLst>
          </p:cNvPr>
          <p:cNvSpPr>
            <a:spLocks noGrp="1"/>
          </p:cNvSpPr>
          <p:nvPr>
            <p:ph type="title"/>
          </p:nvPr>
        </p:nvSpPr>
        <p:spPr/>
        <p:txBody>
          <a:bodyPr/>
          <a:lstStyle/>
          <a:p>
            <a:r>
              <a:rPr lang="bg-BG" dirty="0"/>
              <a:t>19 век  рудолф вирхов</a:t>
            </a:r>
          </a:p>
        </p:txBody>
      </p:sp>
      <p:pic>
        <p:nvPicPr>
          <p:cNvPr id="1026" name="Picture 2" descr="Rudolf Virchow - Wikipedia">
            <a:extLst>
              <a:ext uri="{FF2B5EF4-FFF2-40B4-BE49-F238E27FC236}">
                <a16:creationId xmlns:a16="http://schemas.microsoft.com/office/drawing/2014/main" id="{7C9AC768-7BB3-4E92-83EB-1E13B7FB2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7372" y="1830610"/>
            <a:ext cx="3413583" cy="46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History of Stereo Microscopy – Part III | Learn &amp; Share | Leica  Microsystems">
            <a:extLst>
              <a:ext uri="{FF2B5EF4-FFF2-40B4-BE49-F238E27FC236}">
                <a16:creationId xmlns:a16="http://schemas.microsoft.com/office/drawing/2014/main" id="{29DD19FA-6967-4465-B001-2C7A4F21E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127" y="1957721"/>
            <a:ext cx="2415484" cy="468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ica DM5000 40X-1000X Research, Biological, Motorised, Trinocular  Microscope - GT Vision Online">
            <a:extLst>
              <a:ext uri="{FF2B5EF4-FFF2-40B4-BE49-F238E27FC236}">
                <a16:creationId xmlns:a16="http://schemas.microsoft.com/office/drawing/2014/main" id="{EDA7CD3A-D881-4026-A4A5-AA037D9A0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650" y="1257300"/>
            <a:ext cx="3120000" cy="5600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E128973-0BAC-4A66-95E8-DF47150FF5DA}"/>
              </a:ext>
            </a:extLst>
          </p:cNvPr>
          <p:cNvSpPr txBox="1"/>
          <p:nvPr/>
        </p:nvSpPr>
        <p:spPr>
          <a:xfrm>
            <a:off x="0" y="6581001"/>
            <a:ext cx="9820275" cy="276999"/>
          </a:xfrm>
          <a:prstGeom prst="rect">
            <a:avLst/>
          </a:prstGeom>
          <a:noFill/>
        </p:spPr>
        <p:txBody>
          <a:bodyPr wrap="square">
            <a:spAutoFit/>
          </a:bodyPr>
          <a:lstStyle/>
          <a:p>
            <a:r>
              <a:rPr lang="en-US" sz="1200" b="0" i="0" dirty="0" err="1">
                <a:solidFill>
                  <a:srgbClr val="212121"/>
                </a:solidFill>
                <a:effectLst/>
                <a:latin typeface="Calibri" panose="020F0502020204030204" pitchFamily="34" charset="0"/>
                <a:cs typeface="Calibri" panose="020F0502020204030204" pitchFamily="34" charset="0"/>
              </a:rPr>
              <a:t>Birner</a:t>
            </a:r>
            <a:r>
              <a:rPr lang="en-US" sz="1200" b="0" i="0" dirty="0">
                <a:solidFill>
                  <a:srgbClr val="212121"/>
                </a:solidFill>
                <a:effectLst/>
                <a:latin typeface="Calibri" panose="020F0502020204030204" pitchFamily="34" charset="0"/>
                <a:cs typeface="Calibri" panose="020F0502020204030204" pitchFamily="34" charset="0"/>
              </a:rPr>
              <a:t> P, Prager G, </a:t>
            </a:r>
            <a:r>
              <a:rPr lang="en-US" sz="1200" b="0" i="0" dirty="0" err="1">
                <a:solidFill>
                  <a:srgbClr val="212121"/>
                </a:solidFill>
                <a:effectLst/>
                <a:latin typeface="Calibri" panose="020F0502020204030204" pitchFamily="34" charset="0"/>
                <a:cs typeface="Calibri" panose="020F0502020204030204" pitchFamily="34" charset="0"/>
              </a:rPr>
              <a:t>Streubel</a:t>
            </a:r>
            <a:r>
              <a:rPr lang="en-US" sz="1200" b="0" i="0" dirty="0">
                <a:solidFill>
                  <a:srgbClr val="212121"/>
                </a:solidFill>
                <a:effectLst/>
                <a:latin typeface="Calibri" panose="020F0502020204030204" pitchFamily="34" charset="0"/>
                <a:cs typeface="Calibri" panose="020F0502020204030204" pitchFamily="34" charset="0"/>
              </a:rPr>
              <a:t> B. Molecular pathology of cancer: how to communicate with disease. ESMO Open. 2016 Nov 17;1(5):e00008</a:t>
            </a:r>
            <a:endParaRPr lang="bg-BG"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4083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05173-B449-4E34-874F-5310EA1749DD}"/>
              </a:ext>
            </a:extLst>
          </p:cNvPr>
          <p:cNvSpPr>
            <a:spLocks noGrp="1"/>
          </p:cNvSpPr>
          <p:nvPr>
            <p:ph type="title"/>
          </p:nvPr>
        </p:nvSpPr>
        <p:spPr>
          <a:xfrm>
            <a:off x="1036320" y="582122"/>
            <a:ext cx="9720072" cy="1499616"/>
          </a:xfrm>
        </p:spPr>
        <p:txBody>
          <a:bodyPr>
            <a:normAutofit fontScale="90000"/>
          </a:bodyPr>
          <a:lstStyle/>
          <a:p>
            <a:br>
              <a:rPr lang="en-US" kern="0" dirty="0"/>
            </a:br>
            <a:r>
              <a:rPr lang="bg-BG" kern="0" dirty="0"/>
              <a:t>Бял дроб - субтипизиране</a:t>
            </a:r>
            <a:br>
              <a:rPr lang="bg-BG" kern="0" dirty="0"/>
            </a:br>
            <a:endParaRPr lang="bg-BG" dirty="0"/>
          </a:p>
        </p:txBody>
      </p:sp>
      <p:pic>
        <p:nvPicPr>
          <p:cNvPr id="3" name="Picture 3" descr="TTF-1.jpg">
            <a:extLst>
              <a:ext uri="{FF2B5EF4-FFF2-40B4-BE49-F238E27FC236}">
                <a16:creationId xmlns:a16="http://schemas.microsoft.com/office/drawing/2014/main" id="{7D58F419-2355-48F7-91A6-1AF7E92CF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697" y="2020095"/>
            <a:ext cx="2283919" cy="216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NapsinA.jpg">
            <a:extLst>
              <a:ext uri="{FF2B5EF4-FFF2-40B4-BE49-F238E27FC236}">
                <a16:creationId xmlns:a16="http://schemas.microsoft.com/office/drawing/2014/main" id="{184AEB28-4F55-40D8-82B0-DE1F5290E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 b="-385"/>
          <a:stretch>
            <a:fillRect/>
          </a:stretch>
        </p:blipFill>
        <p:spPr bwMode="auto">
          <a:xfrm>
            <a:off x="1204239" y="4280801"/>
            <a:ext cx="2275377" cy="216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40.jpg">
            <a:extLst>
              <a:ext uri="{FF2B5EF4-FFF2-40B4-BE49-F238E27FC236}">
                <a16:creationId xmlns:a16="http://schemas.microsoft.com/office/drawing/2014/main" id="{E20A6307-C99B-4678-8663-A9DA56AC9A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
          <a:stretch>
            <a:fillRect/>
          </a:stretch>
        </p:blipFill>
        <p:spPr bwMode="auto">
          <a:xfrm>
            <a:off x="8873668" y="2008188"/>
            <a:ext cx="2282012" cy="216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CK5_6.jpg">
            <a:extLst>
              <a:ext uri="{FF2B5EF4-FFF2-40B4-BE49-F238E27FC236}">
                <a16:creationId xmlns:a16="http://schemas.microsoft.com/office/drawing/2014/main" id="{AA7E6AAC-3F17-41F5-A996-23BC980800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3668" y="4280801"/>
            <a:ext cx="2270088" cy="216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EF2D442-B27A-4E01-8111-5EFA3751B9B1}"/>
              </a:ext>
            </a:extLst>
          </p:cNvPr>
          <p:cNvPicPr>
            <a:picLocks noChangeAspect="1"/>
          </p:cNvPicPr>
          <p:nvPr/>
        </p:nvPicPr>
        <p:blipFill>
          <a:blip r:embed="rId6"/>
          <a:stretch>
            <a:fillRect/>
          </a:stretch>
        </p:blipFill>
        <p:spPr>
          <a:xfrm>
            <a:off x="3125330" y="2138044"/>
            <a:ext cx="6102625" cy="4060288"/>
          </a:xfrm>
          <a:prstGeom prst="rect">
            <a:avLst/>
          </a:prstGeom>
        </p:spPr>
      </p:pic>
    </p:spTree>
    <p:extLst>
      <p:ext uri="{BB962C8B-B14F-4D97-AF65-F5344CB8AC3E}">
        <p14:creationId xmlns:p14="http://schemas.microsoft.com/office/powerpoint/2010/main" val="1970813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C228-F937-4AA0-B81F-BE4471132457}"/>
              </a:ext>
            </a:extLst>
          </p:cNvPr>
          <p:cNvSpPr>
            <a:spLocks noGrp="1"/>
          </p:cNvSpPr>
          <p:nvPr>
            <p:ph type="title"/>
          </p:nvPr>
        </p:nvSpPr>
        <p:spPr/>
        <p:txBody>
          <a:bodyPr/>
          <a:lstStyle/>
          <a:p>
            <a:r>
              <a:rPr lang="en-US" dirty="0"/>
              <a:t>EGFR</a:t>
            </a:r>
            <a:endParaRPr lang="bg-BG" dirty="0"/>
          </a:p>
        </p:txBody>
      </p:sp>
      <p:sp>
        <p:nvSpPr>
          <p:cNvPr id="3" name="Content Placeholder 2">
            <a:extLst>
              <a:ext uri="{FF2B5EF4-FFF2-40B4-BE49-F238E27FC236}">
                <a16:creationId xmlns:a16="http://schemas.microsoft.com/office/drawing/2014/main" id="{32025DA6-371C-4658-A8AE-2B81AFC6E8CD}"/>
              </a:ext>
            </a:extLst>
          </p:cNvPr>
          <p:cNvSpPr>
            <a:spLocks noGrp="1"/>
          </p:cNvSpPr>
          <p:nvPr>
            <p:ph idx="1"/>
          </p:nvPr>
        </p:nvSpPr>
        <p:spPr>
          <a:xfrm>
            <a:off x="1024128" y="1971040"/>
            <a:ext cx="9720071" cy="4023360"/>
          </a:xfrm>
        </p:spPr>
        <p:txBody>
          <a:bodyPr>
            <a:normAutofit/>
          </a:bodyPr>
          <a:lstStyle/>
          <a:p>
            <a:pPr lvl="1" algn="just">
              <a:buFont typeface="Arial" panose="020B0604020202020204" pitchFamily="34" charset="0"/>
              <a:buChar char="•"/>
            </a:pPr>
            <a:r>
              <a:rPr lang="bg-BG" sz="2400" dirty="0">
                <a:cs typeface="Calibri" panose="020F0502020204030204" pitchFamily="34" charset="0"/>
              </a:rPr>
              <a:t> </a:t>
            </a:r>
            <a:r>
              <a:rPr lang="en-US" sz="2400" dirty="0">
                <a:cs typeface="Calibri" panose="020F0502020204030204" pitchFamily="34" charset="0"/>
              </a:rPr>
              <a:t>ERGF (Epidermal growth factor receptor)</a:t>
            </a:r>
            <a:r>
              <a:rPr lang="ru-RU" sz="2400" dirty="0">
                <a:cs typeface="Calibri" panose="020F0502020204030204" pitchFamily="34" charset="0"/>
              </a:rPr>
              <a:t> е транс-мембранен гликопротеин с извънклетъчен епидермален растежен фактор свързващ доме</a:t>
            </a:r>
            <a:r>
              <a:rPr lang="bg-BG" sz="2400" dirty="0">
                <a:cs typeface="Calibri" panose="020F0502020204030204" pitchFamily="34" charset="0"/>
              </a:rPr>
              <a:t>й</a:t>
            </a:r>
            <a:r>
              <a:rPr lang="ru-RU" sz="2400" dirty="0">
                <a:cs typeface="Calibri" panose="020F0502020204030204" pitchFamily="34" charset="0"/>
              </a:rPr>
              <a:t>н и вътреклетъчен тирозин киназен домейн, който регулира сигналните пътища за контрол на клетъчната пролиферация.</a:t>
            </a:r>
          </a:p>
          <a:p>
            <a:pPr lvl="1" algn="just">
              <a:buFont typeface="Arial" panose="020B0604020202020204" pitchFamily="34" charset="0"/>
              <a:buChar char="•"/>
            </a:pPr>
            <a:r>
              <a:rPr lang="ru-RU" sz="2400" dirty="0">
                <a:cs typeface="Calibri" panose="020F0502020204030204" pitchFamily="34" charset="0"/>
              </a:rPr>
              <a:t> Мутации в </a:t>
            </a:r>
            <a:r>
              <a:rPr lang="en-US" sz="2400" dirty="0">
                <a:cs typeface="Calibri" panose="020F0502020204030204" pitchFamily="34" charset="0"/>
              </a:rPr>
              <a:t>EGFR</a:t>
            </a:r>
            <a:r>
              <a:rPr lang="ru-RU" sz="2400" dirty="0">
                <a:cs typeface="Calibri" panose="020F0502020204030204" pitchFamily="34" charset="0"/>
              </a:rPr>
              <a:t> са открити </a:t>
            </a:r>
            <a:r>
              <a:rPr lang="bg-BG" sz="2400" dirty="0">
                <a:cs typeface="Calibri" panose="020F0502020204030204" pitchFamily="34" charset="0"/>
              </a:rPr>
              <a:t>при </a:t>
            </a:r>
            <a:r>
              <a:rPr lang="ru-RU" sz="2400" dirty="0">
                <a:cs typeface="Calibri" panose="020F0502020204030204" pitchFamily="34" charset="0"/>
              </a:rPr>
              <a:t>някои видове рак на белия дроб.</a:t>
            </a:r>
          </a:p>
          <a:p>
            <a:pPr lvl="1" algn="just">
              <a:buFont typeface="Arial" panose="020B0604020202020204" pitchFamily="34" charset="0"/>
              <a:buChar char="•"/>
            </a:pPr>
            <a:r>
              <a:rPr lang="bg-BG" sz="2400" dirty="0">
                <a:cs typeface="Calibri" panose="020F0502020204030204" pitchFamily="34" charset="0"/>
              </a:rPr>
              <a:t> Пациенти с б</a:t>
            </a:r>
            <a:r>
              <a:rPr lang="ru-RU" sz="2400" dirty="0">
                <a:cs typeface="Calibri" panose="020F0502020204030204" pitchFamily="34" charset="0"/>
              </a:rPr>
              <a:t>елодробен аденокарцином с налични мутации в </a:t>
            </a:r>
            <a:r>
              <a:rPr lang="en-US" sz="2400" dirty="0">
                <a:cs typeface="Calibri" panose="020F0502020204030204" pitchFamily="34" charset="0"/>
              </a:rPr>
              <a:t>EGFR</a:t>
            </a:r>
            <a:r>
              <a:rPr lang="bg-BG" sz="2400" dirty="0">
                <a:cs typeface="Calibri" panose="020F0502020204030204" pitchFamily="34" charset="0"/>
              </a:rPr>
              <a:t> </a:t>
            </a:r>
            <a:r>
              <a:rPr lang="ru-RU" sz="2400" dirty="0">
                <a:cs typeface="Calibri" panose="020F0502020204030204" pitchFamily="34" charset="0"/>
              </a:rPr>
              <a:t>демонстрират значителен терапевтичен отговор към инхибиторите на тирозин киназата. </a:t>
            </a:r>
          </a:p>
          <a:p>
            <a:pPr lvl="1" algn="just">
              <a:buFont typeface="Arial" panose="020B0604020202020204" pitchFamily="34" charset="0"/>
              <a:buChar char="•"/>
            </a:pPr>
            <a:r>
              <a:rPr lang="ru-RU" sz="2400" dirty="0">
                <a:cs typeface="Calibri" panose="020F0502020204030204" pitchFamily="34" charset="0"/>
              </a:rPr>
              <a:t>Най-разпространения метод на изследване е </a:t>
            </a:r>
            <a:r>
              <a:rPr lang="en-US" sz="2400" dirty="0">
                <a:cs typeface="Calibri" panose="020F0502020204030204" pitchFamily="34" charset="0"/>
              </a:rPr>
              <a:t>PCR.</a:t>
            </a:r>
            <a:endParaRPr lang="bg-BG" sz="2400" dirty="0">
              <a:cs typeface="Calibri" panose="020F0502020204030204" pitchFamily="34" charset="0"/>
            </a:endParaRPr>
          </a:p>
        </p:txBody>
      </p:sp>
      <p:sp>
        <p:nvSpPr>
          <p:cNvPr id="5" name="TextBox 4">
            <a:extLst>
              <a:ext uri="{FF2B5EF4-FFF2-40B4-BE49-F238E27FC236}">
                <a16:creationId xmlns:a16="http://schemas.microsoft.com/office/drawing/2014/main" id="{BBF20B8C-5755-408F-8657-0C4629276F4C}"/>
              </a:ext>
            </a:extLst>
          </p:cNvPr>
          <p:cNvSpPr txBox="1"/>
          <p:nvPr/>
        </p:nvSpPr>
        <p:spPr>
          <a:xfrm>
            <a:off x="0" y="6581001"/>
            <a:ext cx="11338560" cy="276999"/>
          </a:xfrm>
          <a:prstGeom prst="rect">
            <a:avLst/>
          </a:prstGeom>
          <a:noFill/>
        </p:spPr>
        <p:txBody>
          <a:bodyPr wrap="square">
            <a:spAutoFit/>
          </a:bodyPr>
          <a:lstStyle/>
          <a:p>
            <a:r>
              <a:rPr lang="en-US" sz="1200" b="0" i="0" dirty="0">
                <a:solidFill>
                  <a:srgbClr val="303030"/>
                </a:solidFill>
                <a:effectLst/>
                <a:latin typeface="arial" panose="020B0604020202020204" pitchFamily="34" charset="0"/>
              </a:rPr>
              <a:t>Bethune, Gillian et al. “Epidermal growth factor receptor (EGFR) in lung cancer: an overview and update.” </a:t>
            </a:r>
            <a:r>
              <a:rPr lang="en-US" sz="1200" b="0" i="1" dirty="0">
                <a:solidFill>
                  <a:srgbClr val="303030"/>
                </a:solidFill>
                <a:effectLst/>
                <a:latin typeface="arial" panose="020B0604020202020204" pitchFamily="34" charset="0"/>
              </a:rPr>
              <a:t>Journal of thoracic disease</a:t>
            </a:r>
            <a:r>
              <a:rPr lang="en-US" sz="1200" b="0" i="0" dirty="0">
                <a:solidFill>
                  <a:srgbClr val="303030"/>
                </a:solidFill>
                <a:effectLst/>
                <a:latin typeface="arial" panose="020B0604020202020204" pitchFamily="34" charset="0"/>
              </a:rPr>
              <a:t> vol. 2,1 (2010): 48-51.</a:t>
            </a:r>
            <a:endParaRPr lang="bg-BG" sz="1200" dirty="0"/>
          </a:p>
        </p:txBody>
      </p:sp>
    </p:spTree>
    <p:extLst>
      <p:ext uri="{BB962C8B-B14F-4D97-AF65-F5344CB8AC3E}">
        <p14:creationId xmlns:p14="http://schemas.microsoft.com/office/powerpoint/2010/main" val="3971965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DBFF0-611D-4CA5-B6E6-A7458DBDC288}"/>
              </a:ext>
            </a:extLst>
          </p:cNvPr>
          <p:cNvSpPr>
            <a:spLocks noGrp="1"/>
          </p:cNvSpPr>
          <p:nvPr>
            <p:ph type="title"/>
          </p:nvPr>
        </p:nvSpPr>
        <p:spPr/>
        <p:txBody>
          <a:bodyPr/>
          <a:lstStyle/>
          <a:p>
            <a:r>
              <a:rPr lang="en-US" dirty="0"/>
              <a:t>ALK</a:t>
            </a:r>
            <a:endParaRPr lang="bg-BG" dirty="0"/>
          </a:p>
        </p:txBody>
      </p:sp>
      <p:sp>
        <p:nvSpPr>
          <p:cNvPr id="3" name="Content Placeholder 2">
            <a:extLst>
              <a:ext uri="{FF2B5EF4-FFF2-40B4-BE49-F238E27FC236}">
                <a16:creationId xmlns:a16="http://schemas.microsoft.com/office/drawing/2014/main" id="{946A0292-22C8-4B12-A51D-4E80875E18C3}"/>
              </a:ext>
            </a:extLst>
          </p:cNvPr>
          <p:cNvSpPr>
            <a:spLocks noGrp="1"/>
          </p:cNvSpPr>
          <p:nvPr>
            <p:ph idx="1"/>
          </p:nvPr>
        </p:nvSpPr>
        <p:spPr>
          <a:xfrm>
            <a:off x="1024128" y="1977952"/>
            <a:ext cx="9720071" cy="4545584"/>
          </a:xfrm>
        </p:spPr>
        <p:txBody>
          <a:bodyPr>
            <a:normAutofit/>
          </a:bodyPr>
          <a:lstStyle/>
          <a:p>
            <a:pPr marL="342900" indent="-342900" algn="just">
              <a:lnSpc>
                <a:spcPct val="90000"/>
              </a:lnSpc>
              <a:spcBef>
                <a:spcPct val="20000"/>
              </a:spcBef>
              <a:buFont typeface="Arial" charset="0"/>
              <a:buChar char="•"/>
            </a:pPr>
            <a:r>
              <a:rPr lang="bg-BG" sz="2400" dirty="0"/>
              <a:t>Анапластичен лимфом киназен (</a:t>
            </a:r>
            <a:r>
              <a:rPr lang="en-US" sz="2400" dirty="0"/>
              <a:t>ALK</a:t>
            </a:r>
            <a:r>
              <a:rPr lang="bg-BG" sz="2400" dirty="0"/>
              <a:t>) протеин е още известен като </a:t>
            </a:r>
            <a:r>
              <a:rPr lang="en-US" sz="2400" dirty="0"/>
              <a:t>ALK </a:t>
            </a:r>
            <a:r>
              <a:rPr lang="bg-BG" sz="2400" dirty="0"/>
              <a:t>тирозин киназен рецептор. Той е разположен в хромозома </a:t>
            </a:r>
            <a:r>
              <a:rPr lang="en-GB" sz="2400" dirty="0"/>
              <a:t>2p23</a:t>
            </a:r>
            <a:r>
              <a:rPr lang="bg-BG" sz="2400" dirty="0"/>
              <a:t>1.</a:t>
            </a:r>
          </a:p>
          <a:p>
            <a:pPr marL="342900" indent="-342900" algn="just">
              <a:lnSpc>
                <a:spcPct val="90000"/>
              </a:lnSpc>
              <a:spcBef>
                <a:spcPct val="20000"/>
              </a:spcBef>
              <a:buFont typeface="Arial" charset="0"/>
              <a:buChar char="•"/>
            </a:pPr>
            <a:r>
              <a:rPr lang="bg-BG" sz="2400" dirty="0"/>
              <a:t>Настъпва </a:t>
            </a:r>
            <a:r>
              <a:rPr lang="ru-RU" sz="2400" dirty="0"/>
              <a:t>инверсията в хромозома 2р, водеща до образуване на ALK.</a:t>
            </a:r>
          </a:p>
          <a:p>
            <a:pPr marL="342900" indent="-342900" algn="just">
              <a:lnSpc>
                <a:spcPct val="90000"/>
              </a:lnSpc>
              <a:spcBef>
                <a:spcPct val="20000"/>
              </a:spcBef>
              <a:buFont typeface="Arial" charset="0"/>
              <a:buChar char="•"/>
            </a:pPr>
            <a:r>
              <a:rPr lang="ru-RU" sz="2400" dirty="0"/>
              <a:t>Честотата на ALK генното пренареждане е около 2-7%, по-често</a:t>
            </a:r>
            <a:r>
              <a:rPr lang="bg-BG" sz="2400" dirty="0"/>
              <a:t> </a:t>
            </a:r>
            <a:r>
              <a:rPr lang="ru-RU" sz="2400" dirty="0"/>
              <a:t>при белодробни </a:t>
            </a:r>
            <a:r>
              <a:rPr lang="ru-RU" sz="2400" b="1" dirty="0"/>
              <a:t>аденокарциноми</a:t>
            </a:r>
            <a:r>
              <a:rPr lang="ru-RU" sz="2400" dirty="0"/>
              <a:t> в сравнение с плоскоклетъчни и други хистологични видове.</a:t>
            </a:r>
          </a:p>
          <a:p>
            <a:pPr marL="342900" indent="-342900" algn="just">
              <a:lnSpc>
                <a:spcPct val="90000"/>
              </a:lnSpc>
              <a:spcBef>
                <a:spcPct val="20000"/>
              </a:spcBef>
              <a:buFont typeface="Arial" charset="0"/>
              <a:buChar char="•"/>
            </a:pPr>
            <a:r>
              <a:rPr lang="ru-RU" sz="2400" dirty="0"/>
              <a:t>ALK генно пренареждане рядко съвпада с EGFR, HER2 или KRAS мутациите, което показва, че </a:t>
            </a:r>
            <a:r>
              <a:rPr lang="ru-RU" sz="2400" b="1" dirty="0"/>
              <a:t>ALK позитивен белодробен карцином е съвсем различен подтип на заболяването</a:t>
            </a:r>
            <a:r>
              <a:rPr lang="ru-RU" sz="2400" dirty="0"/>
              <a:t>. </a:t>
            </a:r>
            <a:endParaRPr lang="bg-BG" sz="2400" dirty="0"/>
          </a:p>
          <a:p>
            <a:pPr algn="just"/>
            <a:endParaRPr lang="bg-BG" sz="2400" dirty="0"/>
          </a:p>
        </p:txBody>
      </p:sp>
      <p:sp>
        <p:nvSpPr>
          <p:cNvPr id="7" name="TextBox 6">
            <a:extLst>
              <a:ext uri="{FF2B5EF4-FFF2-40B4-BE49-F238E27FC236}">
                <a16:creationId xmlns:a16="http://schemas.microsoft.com/office/drawing/2014/main" id="{3CE911D4-1689-4C93-B508-91BC6699F0E4}"/>
              </a:ext>
            </a:extLst>
          </p:cNvPr>
          <p:cNvSpPr txBox="1"/>
          <p:nvPr/>
        </p:nvSpPr>
        <p:spPr>
          <a:xfrm>
            <a:off x="0" y="6416655"/>
            <a:ext cx="12100560" cy="461665"/>
          </a:xfrm>
          <a:prstGeom prst="rect">
            <a:avLst/>
          </a:prstGeom>
          <a:noFill/>
        </p:spPr>
        <p:txBody>
          <a:bodyPr wrap="square">
            <a:spAutoFit/>
          </a:bodyPr>
          <a:lstStyle/>
          <a:p>
            <a:pPr algn="just">
              <a:defRPr/>
            </a:pPr>
            <a:r>
              <a:rPr lang="en-US" sz="1200" dirty="0">
                <a:latin typeface="Arial" pitchFamily="34" charset="0"/>
                <a:cs typeface="Arial" pitchFamily="34" charset="0"/>
              </a:rPr>
              <a:t>Soda M, et al. Identification of the transforming EML4–ALK fusion gene in non-small</a:t>
            </a:r>
            <a:r>
              <a:rPr lang="bg-BG" sz="1200" dirty="0">
                <a:latin typeface="Arial" pitchFamily="34" charset="0"/>
                <a:cs typeface="Arial" pitchFamily="34" charset="0"/>
              </a:rPr>
              <a:t> </a:t>
            </a:r>
            <a:r>
              <a:rPr lang="en-US" sz="1200" dirty="0">
                <a:latin typeface="Arial" pitchFamily="34" charset="0"/>
                <a:cs typeface="Arial" pitchFamily="34" charset="0"/>
              </a:rPr>
              <a:t>cell</a:t>
            </a:r>
            <a:r>
              <a:rPr lang="bg-BG" sz="1200" dirty="0">
                <a:latin typeface="Arial" pitchFamily="34" charset="0"/>
                <a:cs typeface="Arial" pitchFamily="34" charset="0"/>
              </a:rPr>
              <a:t> </a:t>
            </a:r>
            <a:r>
              <a:rPr lang="en-US" sz="1200" dirty="0">
                <a:latin typeface="Arial" pitchFamily="34" charset="0"/>
                <a:cs typeface="Arial" pitchFamily="34" charset="0"/>
              </a:rPr>
              <a:t>lung cancer. Nature.</a:t>
            </a:r>
            <a:r>
              <a:rPr lang="bg-BG" sz="1200" dirty="0">
                <a:latin typeface="Arial" pitchFamily="34" charset="0"/>
                <a:cs typeface="Arial" pitchFamily="34" charset="0"/>
              </a:rPr>
              <a:t> </a:t>
            </a:r>
            <a:r>
              <a:rPr lang="en-US" sz="1200" dirty="0">
                <a:latin typeface="Arial" pitchFamily="34" charset="0"/>
                <a:cs typeface="Arial" pitchFamily="34" charset="0"/>
              </a:rPr>
              <a:t>2007;448(7153):561-566.</a:t>
            </a:r>
            <a:r>
              <a:rPr lang="bg-BG" sz="1200" dirty="0">
                <a:latin typeface="Arial" pitchFamily="34" charset="0"/>
                <a:cs typeface="Arial" pitchFamily="34" charset="0"/>
              </a:rPr>
              <a:t> </a:t>
            </a:r>
          </a:p>
          <a:p>
            <a:pPr algn="just">
              <a:defRPr/>
            </a:pPr>
            <a:r>
              <a:rPr lang="en-GB" sz="1200" dirty="0">
                <a:latin typeface="Arial" pitchFamily="34" charset="0"/>
                <a:cs typeface="Arial" pitchFamily="34" charset="0"/>
              </a:rPr>
              <a:t>Takeuchi K, et al. Multiplex reverse transcription–PCR screening for EML4–ALK fusion</a:t>
            </a:r>
            <a:r>
              <a:rPr lang="bg-BG" sz="1200" dirty="0">
                <a:latin typeface="Arial" pitchFamily="34" charset="0"/>
                <a:cs typeface="Arial" pitchFamily="34" charset="0"/>
              </a:rPr>
              <a:t> </a:t>
            </a:r>
            <a:r>
              <a:rPr lang="fr-FR" sz="1200" dirty="0" err="1">
                <a:latin typeface="Arial" pitchFamily="34" charset="0"/>
                <a:cs typeface="Arial" pitchFamily="34" charset="0"/>
              </a:rPr>
              <a:t>transcripts</a:t>
            </a:r>
            <a:r>
              <a:rPr lang="fr-FR" sz="1200" dirty="0">
                <a:latin typeface="Arial" pitchFamily="34" charset="0"/>
                <a:cs typeface="Arial" pitchFamily="34" charset="0"/>
              </a:rPr>
              <a:t>. Clin Cancer </a:t>
            </a:r>
            <a:r>
              <a:rPr lang="fr-FR" sz="1200" dirty="0" err="1">
                <a:latin typeface="Arial" pitchFamily="34" charset="0"/>
                <a:cs typeface="Arial" pitchFamily="34" charset="0"/>
              </a:rPr>
              <a:t>Res</a:t>
            </a:r>
            <a:r>
              <a:rPr lang="fr-FR" sz="1200" dirty="0">
                <a:latin typeface="Arial" pitchFamily="34" charset="0"/>
                <a:cs typeface="Arial" pitchFamily="34" charset="0"/>
              </a:rPr>
              <a:t>. 2008;14(20):6618-6624.</a:t>
            </a:r>
            <a:endParaRPr lang="bg-BG" sz="1200" i="1" dirty="0">
              <a:latin typeface="Arial" pitchFamily="34" charset="0"/>
              <a:cs typeface="Arial" pitchFamily="34" charset="0"/>
            </a:endParaRPr>
          </a:p>
        </p:txBody>
      </p:sp>
    </p:spTree>
    <p:extLst>
      <p:ext uri="{BB962C8B-B14F-4D97-AF65-F5344CB8AC3E}">
        <p14:creationId xmlns:p14="http://schemas.microsoft.com/office/powerpoint/2010/main" val="1324895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797E6-20FB-4BB8-8AEA-9DACAB42995E}"/>
              </a:ext>
            </a:extLst>
          </p:cNvPr>
          <p:cNvSpPr>
            <a:spLocks noGrp="1"/>
          </p:cNvSpPr>
          <p:nvPr>
            <p:ph type="title"/>
          </p:nvPr>
        </p:nvSpPr>
        <p:spPr/>
        <p:txBody>
          <a:bodyPr>
            <a:normAutofit/>
          </a:bodyPr>
          <a:lstStyle/>
          <a:p>
            <a:r>
              <a:rPr lang="en-US" sz="4800" kern="0" dirty="0"/>
              <a:t>ALK</a:t>
            </a:r>
            <a:br>
              <a:rPr lang="bg-BG" sz="4800" kern="0" dirty="0"/>
            </a:br>
            <a:endParaRPr lang="bg-BG" sz="4800" dirty="0"/>
          </a:p>
        </p:txBody>
      </p:sp>
      <p:sp>
        <p:nvSpPr>
          <p:cNvPr id="3" name="Content Placeholder 2">
            <a:extLst>
              <a:ext uri="{FF2B5EF4-FFF2-40B4-BE49-F238E27FC236}">
                <a16:creationId xmlns:a16="http://schemas.microsoft.com/office/drawing/2014/main" id="{461EBFCA-F11E-4732-A25C-F470B413011E}"/>
              </a:ext>
            </a:extLst>
          </p:cNvPr>
          <p:cNvSpPr>
            <a:spLocks noGrp="1"/>
          </p:cNvSpPr>
          <p:nvPr>
            <p:ph sz="half" idx="1"/>
          </p:nvPr>
        </p:nvSpPr>
        <p:spPr>
          <a:xfrm>
            <a:off x="1097278" y="2084832"/>
            <a:ext cx="6156962" cy="3748193"/>
          </a:xfrm>
        </p:spPr>
        <p:txBody>
          <a:bodyPr>
            <a:normAutofit/>
          </a:bodyPr>
          <a:lstStyle/>
          <a:p>
            <a:pPr lvl="1" algn="just"/>
            <a:r>
              <a:rPr lang="bg-BG" altLang="bg-BG" sz="2400" dirty="0">
                <a:solidFill>
                  <a:srgbClr val="222222"/>
                </a:solidFill>
              </a:rPr>
              <a:t>ИХХ анализ на VENTANA ALK (D5F3), визуализиран чрез  OptiView DAB система за детектиране и амплификация, открива ALK протеин, който е целта на терапията.</a:t>
            </a:r>
          </a:p>
          <a:p>
            <a:pPr lvl="1" algn="just"/>
            <a:endParaRPr lang="bg-BG" altLang="bg-BG" sz="2400" dirty="0">
              <a:solidFill>
                <a:srgbClr val="222222"/>
              </a:solidFill>
            </a:endParaRPr>
          </a:p>
          <a:p>
            <a:pPr lvl="1" algn="just"/>
            <a:r>
              <a:rPr lang="bg-BG" altLang="bg-BG" sz="2400" dirty="0">
                <a:solidFill>
                  <a:srgbClr val="222222"/>
                </a:solidFill>
              </a:rPr>
              <a:t>VENTANA ALK (D5F3) ИХХ изследване е съпътстващ диагностичен тест за XALKORI® (кризотиниб), ZYKADIA® (ceritit®®)  и ALECENSA® (alectinib), които са клинично ефективни лечения на пациенти с ALK.</a:t>
            </a:r>
            <a:endParaRPr lang="bg-BG" sz="2400" dirty="0"/>
          </a:p>
        </p:txBody>
      </p:sp>
      <p:pic>
        <p:nvPicPr>
          <p:cNvPr id="5" name="Picture 10">
            <a:extLst>
              <a:ext uri="{FF2B5EF4-FFF2-40B4-BE49-F238E27FC236}">
                <a16:creationId xmlns:a16="http://schemas.microsoft.com/office/drawing/2014/main" id="{7606A8DA-E30A-4DB9-AA46-317FBEA34CB2}"/>
              </a:ext>
            </a:extLst>
          </p:cNvPr>
          <p:cNvPicPr>
            <a:picLocks noGrp="1" noChangeAspect="1" noChangeArrowheads="1"/>
          </p:cNvPicPr>
          <p:nvPr>
            <p:ph sz="half" idx="2"/>
          </p:nvPr>
        </p:nvPicPr>
        <p:blipFill>
          <a:blip r:embed="rId2"/>
          <a:srcRect/>
          <a:stretch>
            <a:fillRect/>
          </a:stretch>
        </p:blipFill>
        <p:spPr bwMode="auto">
          <a:xfrm>
            <a:off x="7817067" y="1798928"/>
            <a:ext cx="3334737" cy="2160000"/>
          </a:xfrm>
          <a:prstGeom prst="rect">
            <a:avLst/>
          </a:prstGeom>
          <a:ln>
            <a:noFill/>
          </a:ln>
          <a:effectLst>
            <a:outerShdw blurRad="292100" dist="139700" dir="2700000" algn="tl" rotWithShape="0">
              <a:srgbClr val="333333">
                <a:alpha val="65000"/>
              </a:srgbClr>
            </a:outerShdw>
          </a:effectLst>
        </p:spPr>
      </p:pic>
      <p:pic>
        <p:nvPicPr>
          <p:cNvPr id="6" name="Picture 8">
            <a:extLst>
              <a:ext uri="{FF2B5EF4-FFF2-40B4-BE49-F238E27FC236}">
                <a16:creationId xmlns:a16="http://schemas.microsoft.com/office/drawing/2014/main" id="{BB3AF3C5-D90E-4231-93F1-82C4976D9D7C}"/>
              </a:ext>
            </a:extLst>
          </p:cNvPr>
          <p:cNvPicPr>
            <a:picLocks noChangeAspect="1" noChangeArrowheads="1"/>
          </p:cNvPicPr>
          <p:nvPr/>
        </p:nvPicPr>
        <p:blipFill>
          <a:blip r:embed="rId3"/>
          <a:srcRect/>
          <a:stretch>
            <a:fillRect/>
          </a:stretch>
        </p:blipFill>
        <p:spPr bwMode="auto">
          <a:xfrm>
            <a:off x="7798120" y="4243705"/>
            <a:ext cx="3353684" cy="216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1722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98DB6-3569-46BD-9F00-B54A01B0DD67}"/>
              </a:ext>
            </a:extLst>
          </p:cNvPr>
          <p:cNvSpPr>
            <a:spLocks noGrp="1"/>
          </p:cNvSpPr>
          <p:nvPr>
            <p:ph type="title"/>
          </p:nvPr>
        </p:nvSpPr>
        <p:spPr/>
        <p:txBody>
          <a:bodyPr/>
          <a:lstStyle/>
          <a:p>
            <a:r>
              <a:rPr lang="en-US" dirty="0"/>
              <a:t>ROS1</a:t>
            </a:r>
            <a:endParaRPr lang="bg-BG" dirty="0"/>
          </a:p>
        </p:txBody>
      </p:sp>
      <p:sp>
        <p:nvSpPr>
          <p:cNvPr id="3" name="Content Placeholder 2">
            <a:extLst>
              <a:ext uri="{FF2B5EF4-FFF2-40B4-BE49-F238E27FC236}">
                <a16:creationId xmlns:a16="http://schemas.microsoft.com/office/drawing/2014/main" id="{5E04A52D-4828-434E-8165-9D0F01DE0386}"/>
              </a:ext>
            </a:extLst>
          </p:cNvPr>
          <p:cNvSpPr>
            <a:spLocks noGrp="1"/>
          </p:cNvSpPr>
          <p:nvPr>
            <p:ph idx="1"/>
          </p:nvPr>
        </p:nvSpPr>
        <p:spPr/>
        <p:txBody>
          <a:bodyPr>
            <a:normAutofit/>
          </a:bodyPr>
          <a:lstStyle/>
          <a:p>
            <a:pPr>
              <a:buFont typeface="Arial" panose="020B0604020202020204" pitchFamily="34" charset="0"/>
              <a:buChar char="•"/>
            </a:pPr>
            <a:r>
              <a:rPr lang="en-US" sz="2400" dirty="0"/>
              <a:t> ROS1 </a:t>
            </a:r>
            <a:r>
              <a:rPr lang="bg-BG" sz="2400" dirty="0"/>
              <a:t>е тирозин киназен рецептор, който структурно наподобява </a:t>
            </a:r>
            <a:r>
              <a:rPr lang="en-US" sz="2400" dirty="0"/>
              <a:t>ALK.</a:t>
            </a:r>
          </a:p>
          <a:p>
            <a:pPr>
              <a:buFont typeface="Arial" panose="020B0604020202020204" pitchFamily="34" charset="0"/>
              <a:buChar char="•"/>
            </a:pPr>
            <a:r>
              <a:rPr lang="en-US" sz="2400" dirty="0"/>
              <a:t> </a:t>
            </a:r>
            <a:r>
              <a:rPr lang="ru-RU" sz="2400" dirty="0"/>
              <a:t>Честотата на </a:t>
            </a:r>
            <a:r>
              <a:rPr lang="en-US" sz="2400" dirty="0"/>
              <a:t>ROS1</a:t>
            </a:r>
            <a:r>
              <a:rPr lang="ru-RU" sz="2400" dirty="0"/>
              <a:t> генното пренареждане е около </a:t>
            </a:r>
            <a:r>
              <a:rPr lang="en-US" sz="2400" dirty="0"/>
              <a:t>1</a:t>
            </a:r>
            <a:r>
              <a:rPr lang="ru-RU" sz="2400" dirty="0"/>
              <a:t>%</a:t>
            </a:r>
            <a:r>
              <a:rPr lang="en-US" sz="2400" dirty="0"/>
              <a:t> </a:t>
            </a:r>
            <a:r>
              <a:rPr lang="bg-BG" sz="2400" dirty="0"/>
              <a:t>от НДКБД.</a:t>
            </a:r>
          </a:p>
          <a:p>
            <a:pPr>
              <a:buFont typeface="Arial" panose="020B0604020202020204" pitchFamily="34" charset="0"/>
              <a:buChar char="•"/>
            </a:pPr>
            <a:r>
              <a:rPr lang="bg-BG" sz="2400" dirty="0"/>
              <a:t> Пациентите с </a:t>
            </a:r>
            <a:r>
              <a:rPr lang="en-US" sz="2400" dirty="0"/>
              <a:t>ROS1 </a:t>
            </a:r>
            <a:r>
              <a:rPr lang="bg-BG" sz="2400" dirty="0"/>
              <a:t>пренареждания имат специфичен профил:</a:t>
            </a:r>
          </a:p>
          <a:p>
            <a:pPr marL="457200" indent="-457200">
              <a:buFont typeface="+mj-lt"/>
              <a:buAutoNum type="arabicPeriod"/>
            </a:pPr>
            <a:r>
              <a:rPr lang="bg-BG" sz="2400" dirty="0"/>
              <a:t>По-млади ( средно 50 г в сравнение ссъс средната възраст 70 г НДКБД),</a:t>
            </a:r>
          </a:p>
          <a:p>
            <a:pPr marL="457200" indent="-457200">
              <a:buFont typeface="+mj-lt"/>
              <a:buAutoNum type="arabicPeriod"/>
            </a:pPr>
            <a:r>
              <a:rPr lang="bg-BG" sz="2400" dirty="0"/>
              <a:t>Негативни за другите мутации (</a:t>
            </a:r>
            <a:r>
              <a:rPr lang="en-US" sz="2400" dirty="0"/>
              <a:t>EGFR, KRAS, ALK),</a:t>
            </a:r>
          </a:p>
          <a:p>
            <a:pPr marL="457200" indent="-457200">
              <a:buFont typeface="+mj-lt"/>
              <a:buAutoNum type="arabicPeriod"/>
            </a:pPr>
            <a:r>
              <a:rPr lang="bg-BG" sz="2400" dirty="0"/>
              <a:t>Непушачи,</a:t>
            </a:r>
          </a:p>
          <a:p>
            <a:pPr marL="457200" indent="-457200">
              <a:buFont typeface="+mj-lt"/>
              <a:buAutoNum type="arabicPeriod"/>
            </a:pPr>
            <a:r>
              <a:rPr lang="bg-BG" sz="2400" dirty="0"/>
              <a:t>По-често жени</a:t>
            </a:r>
          </a:p>
          <a:p>
            <a:pPr marL="0" indent="0">
              <a:buNone/>
            </a:pPr>
            <a:endParaRPr lang="bg-BG" sz="2400" dirty="0"/>
          </a:p>
        </p:txBody>
      </p:sp>
      <p:sp>
        <p:nvSpPr>
          <p:cNvPr id="5" name="TextBox 4">
            <a:extLst>
              <a:ext uri="{FF2B5EF4-FFF2-40B4-BE49-F238E27FC236}">
                <a16:creationId xmlns:a16="http://schemas.microsoft.com/office/drawing/2014/main" id="{136164B3-DDD6-4195-8823-C00D997B08E4}"/>
              </a:ext>
            </a:extLst>
          </p:cNvPr>
          <p:cNvSpPr txBox="1"/>
          <p:nvPr/>
        </p:nvSpPr>
        <p:spPr>
          <a:xfrm>
            <a:off x="0" y="6564745"/>
            <a:ext cx="11775440" cy="276999"/>
          </a:xfrm>
          <a:prstGeom prst="rect">
            <a:avLst/>
          </a:prstGeom>
          <a:noFill/>
        </p:spPr>
        <p:txBody>
          <a:bodyPr wrap="square">
            <a:spAutoFit/>
          </a:bodyPr>
          <a:lstStyle/>
          <a:p>
            <a:pPr fontAlgn="base"/>
            <a:r>
              <a:rPr lang="en-US" sz="1200" b="0" i="0" dirty="0" err="1">
                <a:solidFill>
                  <a:srgbClr val="000000"/>
                </a:solidFill>
                <a:effectLst/>
                <a:latin typeface="Calibri" panose="020F0502020204030204" pitchFamily="34" charset="0"/>
                <a:cs typeface="Calibri" panose="020F0502020204030204" pitchFamily="34" charset="0"/>
              </a:rPr>
              <a:t>Zinsky</a:t>
            </a:r>
            <a:r>
              <a:rPr lang="bg-BG" sz="1200" dirty="0">
                <a:solidFill>
                  <a:srgbClr val="000000"/>
                </a:solidFill>
                <a:latin typeface="Calibri" panose="020F0502020204030204" pitchFamily="34" charset="0"/>
                <a:cs typeface="Calibri" panose="020F0502020204030204" pitchFamily="34" charset="0"/>
              </a:rPr>
              <a:t> </a:t>
            </a:r>
            <a:r>
              <a:rPr lang="en-US" sz="1200" dirty="0">
                <a:solidFill>
                  <a:srgbClr val="000000"/>
                </a:solidFill>
                <a:latin typeface="Calibri" panose="020F0502020204030204" pitchFamily="34" charset="0"/>
                <a:cs typeface="Calibri" panose="020F0502020204030204" pitchFamily="34" charset="0"/>
              </a:rPr>
              <a:t>R, </a:t>
            </a:r>
            <a:r>
              <a:rPr lang="en-US" sz="1200" b="0" i="0" dirty="0" err="1">
                <a:solidFill>
                  <a:srgbClr val="000000"/>
                </a:solidFill>
                <a:effectLst/>
                <a:latin typeface="Calibri" panose="020F0502020204030204" pitchFamily="34" charset="0"/>
                <a:cs typeface="Calibri" panose="020F0502020204030204" pitchFamily="34" charset="0"/>
              </a:rPr>
              <a:t>Metaanalysis</a:t>
            </a:r>
            <a:r>
              <a:rPr lang="en-US" sz="1200" b="0" i="0" dirty="0">
                <a:solidFill>
                  <a:srgbClr val="000000"/>
                </a:solidFill>
                <a:effectLst/>
                <a:latin typeface="Calibri" panose="020F0502020204030204" pitchFamily="34" charset="0"/>
                <a:cs typeface="Calibri" panose="020F0502020204030204" pitchFamily="34" charset="0"/>
              </a:rPr>
              <a:t> of ROS1-positive lung cancer cases, European Respiratory Journal Sep 2016, 48 (suppl 60) PA2867</a:t>
            </a:r>
          </a:p>
        </p:txBody>
      </p:sp>
    </p:spTree>
    <p:extLst>
      <p:ext uri="{BB962C8B-B14F-4D97-AF65-F5344CB8AC3E}">
        <p14:creationId xmlns:p14="http://schemas.microsoft.com/office/powerpoint/2010/main" val="1293742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4F4F0-975B-4E57-8337-FA4052076DC3}"/>
              </a:ext>
            </a:extLst>
          </p:cNvPr>
          <p:cNvSpPr>
            <a:spLocks noGrp="1"/>
          </p:cNvSpPr>
          <p:nvPr>
            <p:ph type="title"/>
          </p:nvPr>
        </p:nvSpPr>
        <p:spPr/>
        <p:txBody>
          <a:bodyPr/>
          <a:lstStyle/>
          <a:p>
            <a:r>
              <a:rPr lang="en-US" kern="0" dirty="0"/>
              <a:t>ROS1</a:t>
            </a:r>
            <a:br>
              <a:rPr lang="bg-BG" kern="0" dirty="0"/>
            </a:br>
            <a:endParaRPr lang="bg-BG" dirty="0"/>
          </a:p>
        </p:txBody>
      </p:sp>
      <p:sp>
        <p:nvSpPr>
          <p:cNvPr id="3" name="Content Placeholder 2">
            <a:extLst>
              <a:ext uri="{FF2B5EF4-FFF2-40B4-BE49-F238E27FC236}">
                <a16:creationId xmlns:a16="http://schemas.microsoft.com/office/drawing/2014/main" id="{08638CD3-F0D3-49FD-A764-87932E4A15BF}"/>
              </a:ext>
            </a:extLst>
          </p:cNvPr>
          <p:cNvSpPr>
            <a:spLocks noGrp="1"/>
          </p:cNvSpPr>
          <p:nvPr>
            <p:ph sz="half" idx="1"/>
          </p:nvPr>
        </p:nvSpPr>
        <p:spPr>
          <a:xfrm>
            <a:off x="1097280" y="2120900"/>
            <a:ext cx="5923280" cy="3748193"/>
          </a:xfrm>
        </p:spPr>
        <p:txBody>
          <a:bodyPr>
            <a:noAutofit/>
          </a:bodyPr>
          <a:lstStyle/>
          <a:p>
            <a:pPr lvl="1" algn="just">
              <a:defRPr/>
            </a:pPr>
            <a:r>
              <a:rPr lang="bg-BG" altLang="bg-BG" sz="2800" dirty="0">
                <a:solidFill>
                  <a:srgbClr val="222222"/>
                </a:solidFill>
              </a:rPr>
              <a:t>VENTANA ROS1 (SP384) антитяло е първият и единствен in vitro диагностичен ROS1 ИХХ анализ на пазара. </a:t>
            </a:r>
          </a:p>
          <a:p>
            <a:pPr lvl="1" algn="just">
              <a:defRPr/>
            </a:pPr>
            <a:endParaRPr lang="bg-BG" altLang="bg-BG" sz="2800" dirty="0">
              <a:solidFill>
                <a:srgbClr val="222222"/>
              </a:solidFill>
            </a:endParaRPr>
          </a:p>
          <a:p>
            <a:pPr lvl="1" algn="just">
              <a:defRPr/>
            </a:pPr>
            <a:r>
              <a:rPr lang="bg-BG" altLang="bg-BG" sz="2800" dirty="0">
                <a:solidFill>
                  <a:srgbClr val="222222"/>
                </a:solidFill>
              </a:rPr>
              <a:t>Биомаркерът може да осигури рентабилно и ефикасно средство за идентифициране на повишена експресия на ROS1 протеин при ROS1-позитивните случаи на рак.</a:t>
            </a:r>
            <a:endParaRPr lang="bg-BG" sz="2800" dirty="0"/>
          </a:p>
        </p:txBody>
      </p:sp>
      <p:pic>
        <p:nvPicPr>
          <p:cNvPr id="5" name="Picture 8">
            <a:extLst>
              <a:ext uri="{FF2B5EF4-FFF2-40B4-BE49-F238E27FC236}">
                <a16:creationId xmlns:a16="http://schemas.microsoft.com/office/drawing/2014/main" id="{AF1B6939-193F-472E-B40B-5F8A9B2E927D}"/>
              </a:ext>
            </a:extLst>
          </p:cNvPr>
          <p:cNvPicPr>
            <a:picLocks noGrp="1" noChangeAspect="1" noChangeArrowheads="1"/>
          </p:cNvPicPr>
          <p:nvPr>
            <p:ph sz="half" idx="2"/>
          </p:nvPr>
        </p:nvPicPr>
        <p:blipFill>
          <a:blip r:embed="rId2"/>
          <a:srcRect/>
          <a:stretch>
            <a:fillRect/>
          </a:stretch>
        </p:blipFill>
        <p:spPr bwMode="auto">
          <a:xfrm>
            <a:off x="7838265" y="1994378"/>
            <a:ext cx="3329607" cy="2160000"/>
          </a:xfrm>
          <a:prstGeom prst="rect">
            <a:avLst/>
          </a:prstGeom>
          <a:ln>
            <a:noFill/>
          </a:ln>
          <a:effectLst>
            <a:outerShdw blurRad="292100" dist="139700" dir="2700000" algn="tl" rotWithShape="0">
              <a:srgbClr val="333333">
                <a:alpha val="65000"/>
              </a:srgbClr>
            </a:outerShdw>
          </a:effectLst>
        </p:spPr>
      </p:pic>
      <p:pic>
        <p:nvPicPr>
          <p:cNvPr id="6" name="Picture 9">
            <a:extLst>
              <a:ext uri="{FF2B5EF4-FFF2-40B4-BE49-F238E27FC236}">
                <a16:creationId xmlns:a16="http://schemas.microsoft.com/office/drawing/2014/main" id="{9FB5556A-C148-4951-BD42-EEDC5304F3EA}"/>
              </a:ext>
            </a:extLst>
          </p:cNvPr>
          <p:cNvPicPr>
            <a:picLocks noChangeAspect="1" noChangeArrowheads="1"/>
          </p:cNvPicPr>
          <p:nvPr/>
        </p:nvPicPr>
        <p:blipFill>
          <a:blip r:embed="rId3"/>
          <a:srcRect/>
          <a:stretch>
            <a:fillRect/>
          </a:stretch>
        </p:blipFill>
        <p:spPr bwMode="auto">
          <a:xfrm>
            <a:off x="7814188" y="4348532"/>
            <a:ext cx="3353684" cy="216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0676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8"/>
          <p:cNvSpPr txBox="1">
            <a:spLocks noChangeArrowheads="1"/>
          </p:cNvSpPr>
          <p:nvPr/>
        </p:nvSpPr>
        <p:spPr bwMode="auto">
          <a:xfrm>
            <a:off x="2667000" y="501650"/>
            <a:ext cx="6858000" cy="400050"/>
          </a:xfrm>
          <a:prstGeom prst="rect">
            <a:avLst/>
          </a:prstGeom>
          <a:noFill/>
          <a:ln w="9525">
            <a:noFill/>
            <a:miter lim="800000"/>
            <a:headEnd/>
            <a:tailEnd/>
          </a:ln>
        </p:spPr>
        <p:txBody>
          <a:bodyPr>
            <a:spAutoFit/>
          </a:bodyPr>
          <a:lstStyle/>
          <a:p>
            <a:r>
              <a:rPr lang="bg-BG" sz="2000" b="1">
                <a:solidFill>
                  <a:schemeClr val="bg1"/>
                </a:solidFill>
              </a:rPr>
              <a:t>АЛГОРИТЪМ ЗА </a:t>
            </a:r>
            <a:r>
              <a:rPr lang="en-US" sz="2000" b="1">
                <a:solidFill>
                  <a:schemeClr val="bg1"/>
                </a:solidFill>
              </a:rPr>
              <a:t>ALK </a:t>
            </a:r>
            <a:r>
              <a:rPr lang="bg-BG" sz="2000" b="1">
                <a:solidFill>
                  <a:schemeClr val="bg1"/>
                </a:solidFill>
              </a:rPr>
              <a:t>ДИАГНОСТИКАТА </a:t>
            </a:r>
            <a:r>
              <a:rPr lang="bg-BG" sz="1200" b="1">
                <a:solidFill>
                  <a:schemeClr val="bg1"/>
                </a:solidFill>
              </a:rPr>
              <a:t>5  </a:t>
            </a:r>
            <a:r>
              <a:rPr lang="bg-BG" sz="2000" b="1">
                <a:solidFill>
                  <a:schemeClr val="bg1"/>
                </a:solidFill>
              </a:rPr>
              <a:t>  </a:t>
            </a:r>
          </a:p>
        </p:txBody>
      </p:sp>
      <p:graphicFrame>
        <p:nvGraphicFramePr>
          <p:cNvPr id="8" name="Diagram 7"/>
          <p:cNvGraphicFramePr/>
          <p:nvPr>
            <p:extLst>
              <p:ext uri="{D42A27DB-BD31-4B8C-83A1-F6EECF244321}">
                <p14:modId xmlns:p14="http://schemas.microsoft.com/office/powerpoint/2010/main" val="1076322688"/>
              </p:ext>
            </p:extLst>
          </p:nvPr>
        </p:nvGraphicFramePr>
        <p:xfrm>
          <a:off x="502920" y="-300941"/>
          <a:ext cx="1118616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11">
            <a:extLst>
              <a:ext uri="{FF2B5EF4-FFF2-40B4-BE49-F238E27FC236}">
                <a16:creationId xmlns:a16="http://schemas.microsoft.com/office/drawing/2014/main" id="{DC519BF5-AFA6-4693-8DE6-6112412D7806}"/>
              </a:ext>
            </a:extLst>
          </p:cNvPr>
          <p:cNvSpPr>
            <a:spLocks noChangeArrowheads="1"/>
          </p:cNvSpPr>
          <p:nvPr/>
        </p:nvSpPr>
        <p:spPr bwMode="auto">
          <a:xfrm>
            <a:off x="1588" y="6233894"/>
            <a:ext cx="121086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Clr>
                <a:schemeClr val="tx1"/>
              </a:buClr>
              <a:buChar char="•"/>
              <a:defRPr sz="2400">
                <a:solidFill>
                  <a:schemeClr val="tx1"/>
                </a:solidFill>
                <a:latin typeface="Arial" panose="020B0604020202020204" pitchFamily="34" charset="0"/>
              </a:defRPr>
            </a:lvl1pPr>
            <a:lvl2pPr marL="742950" indent="-285750">
              <a:spcBef>
                <a:spcPct val="20000"/>
              </a:spcBef>
              <a:buClr>
                <a:schemeClr val="tx1"/>
              </a:buClr>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1"/>
              </a:buClr>
              <a:buChar char="•"/>
              <a:defRPr sz="2400">
                <a:solidFill>
                  <a:schemeClr val="tx1"/>
                </a:solidFill>
                <a:latin typeface="Arial" panose="020B0604020202020204" pitchFamily="34" charset="0"/>
              </a:defRPr>
            </a:lvl4pPr>
            <a:lvl5pPr marL="2057400" indent="-22860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just">
              <a:spcBef>
                <a:spcPct val="0"/>
              </a:spcBef>
              <a:buClrTx/>
              <a:buNone/>
            </a:pPr>
            <a:r>
              <a:rPr lang="en-US" altLang="en-US" sz="1200" dirty="0">
                <a:solidFill>
                  <a:srgbClr val="000000"/>
                </a:solidFill>
                <a:latin typeface="Calibri" panose="020F0502020204030204" pitchFamily="34" charset="0"/>
              </a:rPr>
              <a:t>Neal I. Lindeman, MD; Philip T. Cagle, MD; Dara L. </a:t>
            </a:r>
            <a:r>
              <a:rPr lang="en-US" altLang="en-US" sz="1200" dirty="0" err="1">
                <a:solidFill>
                  <a:srgbClr val="000000"/>
                </a:solidFill>
                <a:latin typeface="Calibri" panose="020F0502020204030204" pitchFamily="34" charset="0"/>
              </a:rPr>
              <a:t>Aisner</a:t>
            </a:r>
            <a:r>
              <a:rPr lang="bg-BG" altLang="en-US" sz="1200" dirty="0">
                <a:solidFill>
                  <a:srgbClr val="000000"/>
                </a:solidFill>
                <a:latin typeface="Calibri" panose="020F0502020204030204" pitchFamily="34" charset="0"/>
              </a:rPr>
              <a:t>, </a:t>
            </a:r>
            <a:r>
              <a:rPr lang="en-US" sz="1200" dirty="0"/>
              <a:t>Updated Molecular Testing Guideline for the Selection of Lung Cancer Patients for Treatment With Targeted Tyrosine Kinase Inhibitors Guideline From the College of American Pathologists, the International Association for the Study of Lung Cancer, and the Association for Molecular Pathology</a:t>
            </a:r>
            <a:r>
              <a:rPr lang="bg-BG" sz="1200" dirty="0"/>
              <a:t>, </a:t>
            </a:r>
            <a:r>
              <a:rPr lang="en-US" sz="1200" dirty="0"/>
              <a:t>Arch </a:t>
            </a:r>
            <a:r>
              <a:rPr lang="en-US" sz="1200" dirty="0" err="1"/>
              <a:t>Pathol</a:t>
            </a:r>
            <a:r>
              <a:rPr lang="en-US" sz="1200" dirty="0"/>
              <a:t> Lab Med—Vol 142, March 2018</a:t>
            </a:r>
            <a:endParaRPr lang="en-US" altLang="en-US" sz="1200" dirty="0">
              <a:solidFill>
                <a:srgbClr val="000000"/>
              </a:solidFill>
              <a:latin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B534C8-C68D-4286-A6B3-7D399DF7B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592" y="1304111"/>
            <a:ext cx="6827143" cy="5400000"/>
          </a:xfrm>
          <a:prstGeom prst="rect">
            <a:avLst/>
          </a:prstGeom>
        </p:spPr>
      </p:pic>
      <p:sp>
        <p:nvSpPr>
          <p:cNvPr id="4" name="TextBox 3">
            <a:extLst>
              <a:ext uri="{FF2B5EF4-FFF2-40B4-BE49-F238E27FC236}">
                <a16:creationId xmlns:a16="http://schemas.microsoft.com/office/drawing/2014/main" id="{EDB5A2FA-0A06-4522-B257-CAF4F71571B0}"/>
              </a:ext>
            </a:extLst>
          </p:cNvPr>
          <p:cNvSpPr txBox="1"/>
          <p:nvPr/>
        </p:nvSpPr>
        <p:spPr>
          <a:xfrm>
            <a:off x="0" y="6550223"/>
            <a:ext cx="2844800" cy="307777"/>
          </a:xfrm>
          <a:prstGeom prst="rect">
            <a:avLst/>
          </a:prstGeom>
          <a:noFill/>
        </p:spPr>
        <p:txBody>
          <a:bodyPr wrap="square" rtlCol="0">
            <a:spAutoFit/>
          </a:bodyPr>
          <a:lstStyle/>
          <a:p>
            <a:r>
              <a:rPr lang="en-US" sz="1400" dirty="0"/>
              <a:t>Dekker E, Lancet, 2019 </a:t>
            </a:r>
            <a:endParaRPr lang="bg-BG" sz="1400" dirty="0"/>
          </a:p>
        </p:txBody>
      </p:sp>
      <p:sp>
        <p:nvSpPr>
          <p:cNvPr id="5" name="Title 1">
            <a:extLst>
              <a:ext uri="{FF2B5EF4-FFF2-40B4-BE49-F238E27FC236}">
                <a16:creationId xmlns:a16="http://schemas.microsoft.com/office/drawing/2014/main" id="{41530C1C-920C-4E9D-BC4A-D349676C69CD}"/>
              </a:ext>
            </a:extLst>
          </p:cNvPr>
          <p:cNvSpPr txBox="1">
            <a:spLocks/>
          </p:cNvSpPr>
          <p:nvPr/>
        </p:nvSpPr>
        <p:spPr>
          <a:xfrm>
            <a:off x="1024128" y="585216"/>
            <a:ext cx="9720072" cy="1499616"/>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bg-BG" dirty="0"/>
              <a:t>Колоректален Карцином </a:t>
            </a:r>
          </a:p>
        </p:txBody>
      </p:sp>
    </p:spTree>
    <p:extLst>
      <p:ext uri="{BB962C8B-B14F-4D97-AF65-F5344CB8AC3E}">
        <p14:creationId xmlns:p14="http://schemas.microsoft.com/office/powerpoint/2010/main" val="39868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EE5B8-922E-4BC2-BC5C-2B693409E619}"/>
              </a:ext>
            </a:extLst>
          </p:cNvPr>
          <p:cNvSpPr>
            <a:spLocks noGrp="1"/>
          </p:cNvSpPr>
          <p:nvPr>
            <p:ph type="title"/>
          </p:nvPr>
        </p:nvSpPr>
        <p:spPr/>
        <p:txBody>
          <a:bodyPr/>
          <a:lstStyle/>
          <a:p>
            <a:r>
              <a:rPr lang="en-US" dirty="0"/>
              <a:t>RAS</a:t>
            </a:r>
            <a:endParaRPr lang="bg-BG" dirty="0"/>
          </a:p>
        </p:txBody>
      </p:sp>
      <p:sp>
        <p:nvSpPr>
          <p:cNvPr id="3" name="Content Placeholder 2">
            <a:extLst>
              <a:ext uri="{FF2B5EF4-FFF2-40B4-BE49-F238E27FC236}">
                <a16:creationId xmlns:a16="http://schemas.microsoft.com/office/drawing/2014/main" id="{7FD131BA-FA2C-4F8D-8779-DDB88EA2ADD1}"/>
              </a:ext>
            </a:extLst>
          </p:cNvPr>
          <p:cNvSpPr>
            <a:spLocks noGrp="1"/>
          </p:cNvSpPr>
          <p:nvPr>
            <p:ph idx="1"/>
          </p:nvPr>
        </p:nvSpPr>
        <p:spPr/>
        <p:txBody>
          <a:bodyPr/>
          <a:lstStyle/>
          <a:p>
            <a:pPr algn="just">
              <a:buFont typeface="Arial" panose="020B0604020202020204" pitchFamily="34" charset="0"/>
              <a:buChar char="•"/>
            </a:pPr>
            <a:r>
              <a:rPr lang="en-US" sz="2400" dirty="0">
                <a:latin typeface="Calibri" panose="020F0502020204030204" pitchFamily="34" charset="0"/>
                <a:cs typeface="Calibri" panose="020F0502020204030204" pitchFamily="34" charset="0"/>
              </a:rPr>
              <a:t>35% </a:t>
            </a:r>
            <a:r>
              <a:rPr lang="bg-BG" sz="2400" dirty="0">
                <a:latin typeface="Calibri" panose="020F0502020204030204" pitchFamily="34" charset="0"/>
                <a:cs typeface="Calibri" panose="020F0502020204030204" pitchFamily="34" charset="0"/>
              </a:rPr>
              <a:t>от КРК са носители на на мутация в кодон 12 (25%) и кодон 13 (10%) на </a:t>
            </a:r>
            <a:r>
              <a:rPr lang="en-US" sz="2400" dirty="0">
                <a:latin typeface="Calibri" panose="020F0502020204030204" pitchFamily="34" charset="0"/>
                <a:cs typeface="Calibri" panose="020F0502020204030204" pitchFamily="34" charset="0"/>
              </a:rPr>
              <a:t>KRAS, </a:t>
            </a:r>
            <a:r>
              <a:rPr lang="bg-BG" sz="2400" dirty="0">
                <a:latin typeface="Calibri" panose="020F0502020204030204" pitchFamily="34" charset="0"/>
                <a:cs typeface="Calibri" panose="020F0502020204030204" pitchFamily="34" charset="0"/>
              </a:rPr>
              <a:t>която води до активация на </a:t>
            </a:r>
            <a:r>
              <a:rPr lang="en-US" sz="2400" dirty="0">
                <a:latin typeface="Calibri" panose="020F0502020204030204" pitchFamily="34" charset="0"/>
                <a:cs typeface="Calibri" panose="020F0502020204030204" pitchFamily="34" charset="0"/>
              </a:rPr>
              <a:t>EGFR </a:t>
            </a:r>
            <a:r>
              <a:rPr lang="bg-BG" sz="2400" dirty="0">
                <a:latin typeface="Calibri" panose="020F0502020204030204" pitchFamily="34" charset="0"/>
                <a:cs typeface="Calibri" panose="020F0502020204030204" pitchFamily="34" charset="0"/>
              </a:rPr>
              <a:t>каскада</a:t>
            </a:r>
          </a:p>
          <a:p>
            <a:pPr algn="just">
              <a:buFont typeface="Arial" panose="020B0604020202020204" pitchFamily="34" charset="0"/>
              <a:buChar char="•"/>
            </a:pPr>
            <a:r>
              <a:rPr lang="bg-BG" sz="2400" dirty="0">
                <a:latin typeface="Calibri" panose="020F0502020204030204" pitchFamily="34" charset="0"/>
                <a:cs typeface="Calibri" panose="020F0502020204030204" pitchFamily="34" charset="0"/>
              </a:rPr>
              <a:t>Понастоящем </a:t>
            </a:r>
            <a:r>
              <a:rPr lang="en-US" sz="2400" dirty="0">
                <a:latin typeface="Calibri" panose="020F0502020204030204" pitchFamily="34" charset="0"/>
                <a:cs typeface="Calibri" panose="020F0502020204030204" pitchFamily="34" charset="0"/>
              </a:rPr>
              <a:t>KRAS </a:t>
            </a:r>
            <a:r>
              <a:rPr lang="bg-BG" sz="2400" dirty="0">
                <a:latin typeface="Calibri" panose="020F0502020204030204" pitchFamily="34" charset="0"/>
                <a:cs typeface="Calibri" panose="020F0502020204030204" pitchFamily="34" charset="0"/>
              </a:rPr>
              <a:t>се смята за изключително силен прогностичен и предиктивен биомаркер при пациенти с метастатичен КРК лекувани с анти- </a:t>
            </a:r>
            <a:r>
              <a:rPr lang="en-US" sz="2400" dirty="0">
                <a:latin typeface="Calibri" panose="020F0502020204030204" pitchFamily="34" charset="0"/>
                <a:cs typeface="Calibri" panose="020F0502020204030204" pitchFamily="34" charset="0"/>
              </a:rPr>
              <a:t>EGFR </a:t>
            </a:r>
            <a:r>
              <a:rPr lang="bg-BG" sz="2400" dirty="0">
                <a:latin typeface="Calibri" panose="020F0502020204030204" pitchFamily="34" charset="0"/>
                <a:cs typeface="Calibri" panose="020F0502020204030204" pitchFamily="34" charset="0"/>
              </a:rPr>
              <a:t>моноклонални антитела, като </a:t>
            </a:r>
            <a:r>
              <a:rPr lang="en-US" sz="2400" dirty="0">
                <a:latin typeface="Calibri" panose="020F0502020204030204" pitchFamily="34" charset="0"/>
                <a:cs typeface="Calibri" panose="020F0502020204030204" pitchFamily="34" charset="0"/>
              </a:rPr>
              <a:t>cetuximab</a:t>
            </a:r>
            <a:endParaRPr lang="bg-BG" sz="2400" dirty="0">
              <a:latin typeface="Calibri" panose="020F0502020204030204" pitchFamily="34" charset="0"/>
              <a:cs typeface="Calibri" panose="020F0502020204030204" pitchFamily="34" charset="0"/>
            </a:endParaRPr>
          </a:p>
          <a:p>
            <a:pPr algn="just">
              <a:buFont typeface="Arial" panose="020B0604020202020204" pitchFamily="34" charset="0"/>
              <a:buChar char="•"/>
            </a:pPr>
            <a:r>
              <a:rPr lang="bg-BG" sz="2400" dirty="0">
                <a:latin typeface="Calibri" panose="020F0502020204030204" pitchFamily="34" charset="0"/>
                <a:cs typeface="Calibri" panose="020F0502020204030204" pitchFamily="34" charset="0"/>
              </a:rPr>
              <a:t>Пациенти с „Див-тип“ мутационен статус показват по-добър отговор към терапия с  анти- </a:t>
            </a:r>
            <a:r>
              <a:rPr lang="en-US" sz="2400" dirty="0">
                <a:latin typeface="Calibri" panose="020F0502020204030204" pitchFamily="34" charset="0"/>
                <a:cs typeface="Calibri" panose="020F0502020204030204" pitchFamily="34" charset="0"/>
              </a:rPr>
              <a:t>EGFR </a:t>
            </a:r>
            <a:r>
              <a:rPr lang="bg-BG" sz="2400" dirty="0">
                <a:latin typeface="Calibri" panose="020F0502020204030204" pitchFamily="34" charset="0"/>
                <a:cs typeface="Calibri" panose="020F0502020204030204" pitchFamily="34" charset="0"/>
              </a:rPr>
              <a:t>моноклонални антитела</a:t>
            </a:r>
            <a:endParaRPr lang="en-US" sz="2400" dirty="0">
              <a:latin typeface="Calibri" panose="020F0502020204030204" pitchFamily="34" charset="0"/>
              <a:cs typeface="Calibri" panose="020F0502020204030204" pitchFamily="34" charset="0"/>
            </a:endParaRPr>
          </a:p>
          <a:p>
            <a:endParaRPr lang="bg-BG"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96E726F-3128-4505-94CD-FE7043CED632}"/>
              </a:ext>
            </a:extLst>
          </p:cNvPr>
          <p:cNvSpPr txBox="1"/>
          <p:nvPr/>
        </p:nvSpPr>
        <p:spPr>
          <a:xfrm>
            <a:off x="0" y="6510528"/>
            <a:ext cx="12192000" cy="276999"/>
          </a:xfrm>
          <a:prstGeom prst="rect">
            <a:avLst/>
          </a:prstGeom>
          <a:noFill/>
        </p:spPr>
        <p:txBody>
          <a:bodyPr wrap="square">
            <a:spAutoFit/>
          </a:bodyPr>
          <a:lstStyle/>
          <a:p>
            <a:pPr algn="just"/>
            <a:r>
              <a:rPr lang="en-US" sz="1200" dirty="0" err="1"/>
              <a:t>Divitiis</a:t>
            </a:r>
            <a:r>
              <a:rPr lang="en-US" sz="1200" dirty="0"/>
              <a:t> C et al. Prognostic and predictive response factors in colorectal cancer patients: between hope and reality. W J Gastro, 2014;20(41):15049-59</a:t>
            </a:r>
          </a:p>
        </p:txBody>
      </p:sp>
    </p:spTree>
    <p:extLst>
      <p:ext uri="{BB962C8B-B14F-4D97-AF65-F5344CB8AC3E}">
        <p14:creationId xmlns:p14="http://schemas.microsoft.com/office/powerpoint/2010/main" val="3675082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91EAA-23D8-4AD0-9A57-6BEE962CB9EC}"/>
              </a:ext>
            </a:extLst>
          </p:cNvPr>
          <p:cNvSpPr>
            <a:spLocks noGrp="1"/>
          </p:cNvSpPr>
          <p:nvPr>
            <p:ph type="title"/>
          </p:nvPr>
        </p:nvSpPr>
        <p:spPr/>
        <p:txBody>
          <a:bodyPr/>
          <a:lstStyle/>
          <a:p>
            <a:r>
              <a:rPr lang="en-US" dirty="0"/>
              <a:t>RAS</a:t>
            </a:r>
            <a:endParaRPr lang="bg-BG" dirty="0"/>
          </a:p>
        </p:txBody>
      </p:sp>
      <p:sp>
        <p:nvSpPr>
          <p:cNvPr id="3" name="Content Placeholder 2">
            <a:extLst>
              <a:ext uri="{FF2B5EF4-FFF2-40B4-BE49-F238E27FC236}">
                <a16:creationId xmlns:a16="http://schemas.microsoft.com/office/drawing/2014/main" id="{1AE121E7-2984-4A61-A1DD-00702DF09E75}"/>
              </a:ext>
            </a:extLst>
          </p:cNvPr>
          <p:cNvSpPr>
            <a:spLocks noGrp="1"/>
          </p:cNvSpPr>
          <p:nvPr>
            <p:ph idx="1"/>
          </p:nvPr>
        </p:nvSpPr>
        <p:spPr/>
        <p:txBody>
          <a:bodyPr/>
          <a:lstStyle/>
          <a:p>
            <a:pPr algn="just">
              <a:buFont typeface="Arial" panose="020B0604020202020204" pitchFamily="34" charset="0"/>
              <a:buChar char="•"/>
            </a:pPr>
            <a:r>
              <a:rPr lang="bg-BG" sz="2400" dirty="0"/>
              <a:t>Препоръчва се изследване на </a:t>
            </a:r>
            <a:r>
              <a:rPr lang="en-US" sz="2400" dirty="0"/>
              <a:t>RAS </a:t>
            </a:r>
            <a:r>
              <a:rPr lang="bg-BG" sz="2400" dirty="0"/>
              <a:t>мутационен статус при </a:t>
            </a:r>
            <a:r>
              <a:rPr lang="bg-BG" sz="2400" b="1" dirty="0"/>
              <a:t>всички</a:t>
            </a:r>
            <a:r>
              <a:rPr lang="bg-BG" sz="2400" dirty="0"/>
              <a:t> пациенти с метастатичен КРК</a:t>
            </a:r>
          </a:p>
          <a:p>
            <a:pPr algn="just">
              <a:buFont typeface="Arial" panose="020B0604020202020204" pitchFamily="34" charset="0"/>
              <a:buChar char="•"/>
            </a:pPr>
            <a:r>
              <a:rPr lang="bg-BG" sz="2400" dirty="0"/>
              <a:t>Препоръчва се </a:t>
            </a:r>
            <a:r>
              <a:rPr lang="bg-BG" sz="2400" b="1" dirty="0"/>
              <a:t>задъдлжително </a:t>
            </a:r>
            <a:r>
              <a:rPr lang="ru-RU" sz="2400" dirty="0"/>
              <a:t>изследване на RAS мутационен статус</a:t>
            </a:r>
            <a:r>
              <a:rPr lang="en-US" sz="2400" dirty="0"/>
              <a:t> </a:t>
            </a:r>
            <a:r>
              <a:rPr lang="bg-BG" sz="2400" dirty="0"/>
              <a:t>преди терапия с </a:t>
            </a:r>
            <a:r>
              <a:rPr lang="en-US" sz="2400" dirty="0"/>
              <a:t>EGFR </a:t>
            </a:r>
            <a:r>
              <a:rPr lang="bg-BG" sz="2400" dirty="0"/>
              <a:t>таргетни моноклонални антитела, като </a:t>
            </a:r>
            <a:r>
              <a:rPr lang="en-US" sz="2400" dirty="0"/>
              <a:t>Cetuximab</a:t>
            </a:r>
          </a:p>
          <a:p>
            <a:pPr algn="just">
              <a:buFont typeface="Arial" panose="020B0604020202020204" pitchFamily="34" charset="0"/>
              <a:buChar char="•"/>
            </a:pPr>
            <a:r>
              <a:rPr lang="bg-BG" sz="2400" dirty="0"/>
              <a:t>Препоръчително  за изследване е да се използва тъкан  от първичен КРК</a:t>
            </a:r>
            <a:endParaRPr lang="en-US" sz="2400" dirty="0"/>
          </a:p>
          <a:p>
            <a:pPr algn="just">
              <a:buFont typeface="Arial" panose="020B0604020202020204" pitchFamily="34" charset="0"/>
              <a:buChar char="•"/>
            </a:pPr>
            <a:r>
              <a:rPr lang="bg-BG" sz="2400" dirty="0"/>
              <a:t>Най-разпространения метод за изследване е </a:t>
            </a:r>
            <a:r>
              <a:rPr lang="en-US" sz="2400" dirty="0"/>
              <a:t>PCR.</a:t>
            </a:r>
            <a:endParaRPr lang="bg-BG" sz="2400" dirty="0"/>
          </a:p>
          <a:p>
            <a:pPr>
              <a:buFont typeface="Arial" panose="020B0604020202020204" pitchFamily="34" charset="0"/>
              <a:buChar char="•"/>
            </a:pPr>
            <a:endParaRPr lang="bg-BG" dirty="0"/>
          </a:p>
        </p:txBody>
      </p:sp>
      <p:sp>
        <p:nvSpPr>
          <p:cNvPr id="5" name="TextBox 4">
            <a:extLst>
              <a:ext uri="{FF2B5EF4-FFF2-40B4-BE49-F238E27FC236}">
                <a16:creationId xmlns:a16="http://schemas.microsoft.com/office/drawing/2014/main" id="{76097ECE-175A-4630-9236-FC56E3C5F0C5}"/>
              </a:ext>
            </a:extLst>
          </p:cNvPr>
          <p:cNvSpPr txBox="1"/>
          <p:nvPr/>
        </p:nvSpPr>
        <p:spPr>
          <a:xfrm>
            <a:off x="0" y="6530201"/>
            <a:ext cx="11958320" cy="276999"/>
          </a:xfrm>
          <a:prstGeom prst="rect">
            <a:avLst/>
          </a:prstGeom>
          <a:noFill/>
        </p:spPr>
        <p:txBody>
          <a:bodyPr wrap="square">
            <a:spAutoFit/>
          </a:bodyPr>
          <a:lstStyle/>
          <a:p>
            <a:pPr algn="just"/>
            <a:r>
              <a:rPr lang="bg-BG" sz="1200" dirty="0"/>
              <a:t>Георгиева М, Савов А. Предиктивни биомаркери в онкология, методи за изследване и клинично приложение. Варна 2017.</a:t>
            </a:r>
          </a:p>
        </p:txBody>
      </p:sp>
    </p:spTree>
    <p:extLst>
      <p:ext uri="{BB962C8B-B14F-4D97-AF65-F5344CB8AC3E}">
        <p14:creationId xmlns:p14="http://schemas.microsoft.com/office/powerpoint/2010/main" val="4165856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C2D1-A1E4-49CA-B761-C4FD6EE7BAAF}"/>
              </a:ext>
            </a:extLst>
          </p:cNvPr>
          <p:cNvSpPr>
            <a:spLocks noGrp="1"/>
          </p:cNvSpPr>
          <p:nvPr>
            <p:ph type="title"/>
          </p:nvPr>
        </p:nvSpPr>
        <p:spPr/>
        <p:txBody>
          <a:bodyPr/>
          <a:lstStyle/>
          <a:p>
            <a:r>
              <a:rPr lang="en-US" dirty="0"/>
              <a:t>1920 </a:t>
            </a:r>
            <a:r>
              <a:rPr lang="bg-BG" dirty="0"/>
              <a:t>папаниколау</a:t>
            </a:r>
          </a:p>
        </p:txBody>
      </p:sp>
      <p:pic>
        <p:nvPicPr>
          <p:cNvPr id="2050" name="Picture 2" descr="George Papanicolaou / Pap test - Dr. Pap">
            <a:extLst>
              <a:ext uri="{FF2B5EF4-FFF2-40B4-BE49-F238E27FC236}">
                <a16:creationId xmlns:a16="http://schemas.microsoft.com/office/drawing/2014/main" id="{D5A1174E-3E3F-4E14-A350-CC4F08907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28" y="1876425"/>
            <a:ext cx="3883750" cy="468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nventional smear: within normal limits smear (Papanicolaou stain, ×200).  | Download Scientific Diagram">
            <a:extLst>
              <a:ext uri="{FF2B5EF4-FFF2-40B4-BE49-F238E27FC236}">
                <a16:creationId xmlns:a16="http://schemas.microsoft.com/office/drawing/2014/main" id="{486C81D5-1B29-46D2-A0B0-04F6BDF8E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872" y="1876425"/>
            <a:ext cx="6240000" cy="468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01B989-DD59-4F6E-89E2-1BE54DDABA03}"/>
              </a:ext>
            </a:extLst>
          </p:cNvPr>
          <p:cNvSpPr txBox="1"/>
          <p:nvPr/>
        </p:nvSpPr>
        <p:spPr>
          <a:xfrm>
            <a:off x="0" y="6581001"/>
            <a:ext cx="9820275" cy="276999"/>
          </a:xfrm>
          <a:prstGeom prst="rect">
            <a:avLst/>
          </a:prstGeom>
          <a:noFill/>
        </p:spPr>
        <p:txBody>
          <a:bodyPr wrap="square">
            <a:spAutoFit/>
          </a:bodyPr>
          <a:lstStyle/>
          <a:p>
            <a:r>
              <a:rPr lang="en-US" sz="1200" b="0" i="0" dirty="0" err="1">
                <a:solidFill>
                  <a:srgbClr val="212121"/>
                </a:solidFill>
                <a:effectLst/>
                <a:latin typeface="Calibri" panose="020F0502020204030204" pitchFamily="34" charset="0"/>
                <a:cs typeface="Calibri" panose="020F0502020204030204" pitchFamily="34" charset="0"/>
              </a:rPr>
              <a:t>Birner</a:t>
            </a:r>
            <a:r>
              <a:rPr lang="en-US" sz="1200" b="0" i="0" dirty="0">
                <a:solidFill>
                  <a:srgbClr val="212121"/>
                </a:solidFill>
                <a:effectLst/>
                <a:latin typeface="Calibri" panose="020F0502020204030204" pitchFamily="34" charset="0"/>
                <a:cs typeface="Calibri" panose="020F0502020204030204" pitchFamily="34" charset="0"/>
              </a:rPr>
              <a:t> P, Prager G, </a:t>
            </a:r>
            <a:r>
              <a:rPr lang="en-US" sz="1200" b="0" i="0" dirty="0" err="1">
                <a:solidFill>
                  <a:srgbClr val="212121"/>
                </a:solidFill>
                <a:effectLst/>
                <a:latin typeface="Calibri" panose="020F0502020204030204" pitchFamily="34" charset="0"/>
                <a:cs typeface="Calibri" panose="020F0502020204030204" pitchFamily="34" charset="0"/>
              </a:rPr>
              <a:t>Streubel</a:t>
            </a:r>
            <a:r>
              <a:rPr lang="en-US" sz="1200" b="0" i="0" dirty="0">
                <a:solidFill>
                  <a:srgbClr val="212121"/>
                </a:solidFill>
                <a:effectLst/>
                <a:latin typeface="Calibri" panose="020F0502020204030204" pitchFamily="34" charset="0"/>
                <a:cs typeface="Calibri" panose="020F0502020204030204" pitchFamily="34" charset="0"/>
              </a:rPr>
              <a:t> B. Molecular pathology of cancer: how to communicate with disease. ESMO Open. 2016 Nov 17;1(5):e00008</a:t>
            </a:r>
            <a:endParaRPr lang="bg-BG"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2065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F5AFE-DE72-4EF1-A434-BAA308ED3449}"/>
              </a:ext>
            </a:extLst>
          </p:cNvPr>
          <p:cNvSpPr>
            <a:spLocks noGrp="1"/>
          </p:cNvSpPr>
          <p:nvPr>
            <p:ph type="title"/>
          </p:nvPr>
        </p:nvSpPr>
        <p:spPr/>
        <p:txBody>
          <a:bodyPr/>
          <a:lstStyle/>
          <a:p>
            <a:r>
              <a:rPr lang="en-US" dirty="0"/>
              <a:t>MSI</a:t>
            </a:r>
            <a:r>
              <a:rPr lang="bg-BG" dirty="0"/>
              <a:t>-</a:t>
            </a:r>
            <a:r>
              <a:rPr lang="en-US" dirty="0"/>
              <a:t>H</a:t>
            </a:r>
            <a:endParaRPr lang="bg-BG" dirty="0"/>
          </a:p>
        </p:txBody>
      </p:sp>
      <p:sp>
        <p:nvSpPr>
          <p:cNvPr id="3" name="Content Placeholder 2">
            <a:extLst>
              <a:ext uri="{FF2B5EF4-FFF2-40B4-BE49-F238E27FC236}">
                <a16:creationId xmlns:a16="http://schemas.microsoft.com/office/drawing/2014/main" id="{C591F607-B9F2-4AE7-AB8B-3AADFFA0355C}"/>
              </a:ext>
            </a:extLst>
          </p:cNvPr>
          <p:cNvSpPr>
            <a:spLocks noGrp="1"/>
          </p:cNvSpPr>
          <p:nvPr>
            <p:ph idx="1"/>
          </p:nvPr>
        </p:nvSpPr>
        <p:spPr/>
        <p:txBody>
          <a:bodyPr>
            <a:normAutofit/>
          </a:bodyPr>
          <a:lstStyle/>
          <a:p>
            <a:pPr>
              <a:buFont typeface="Arial" panose="020B0604020202020204" pitchFamily="34" charset="0"/>
              <a:buChar char="•"/>
            </a:pPr>
            <a:r>
              <a:rPr lang="en-US" sz="2400" dirty="0">
                <a:latin typeface="Calibri" panose="020F0502020204030204" pitchFamily="34" charset="0"/>
                <a:cs typeface="Calibri" panose="020F0502020204030204" pitchFamily="34" charset="0"/>
              </a:rPr>
              <a:t>MSI </a:t>
            </a:r>
            <a:r>
              <a:rPr lang="bg-BG" sz="2400" dirty="0">
                <a:latin typeface="Calibri" panose="020F0502020204030204" pitchFamily="34" charset="0"/>
                <a:cs typeface="Calibri" panose="020F0502020204030204" pitchFamily="34" charset="0"/>
              </a:rPr>
              <a:t>е отличителна характеристика на </a:t>
            </a:r>
            <a:r>
              <a:rPr lang="en-US" sz="2400" dirty="0">
                <a:latin typeface="Calibri" panose="020F0502020204030204" pitchFamily="34" charset="0"/>
                <a:cs typeface="Calibri" panose="020F0502020204030204" pitchFamily="34" charset="0"/>
              </a:rPr>
              <a:t>Lynch </a:t>
            </a:r>
            <a:r>
              <a:rPr lang="bg-BG" sz="2400" dirty="0">
                <a:latin typeface="Calibri" panose="020F0502020204030204" pitchFamily="34" charset="0"/>
                <a:cs typeface="Calibri" panose="020F0502020204030204" pitchFamily="34" charset="0"/>
              </a:rPr>
              <a:t>синдром асоциираните КРК, но се наблюдава и при 10-15% от спорадичните КРК.</a:t>
            </a:r>
            <a:endParaRPr lang="en-US" sz="24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2400" dirty="0">
                <a:latin typeface="Calibri" panose="020F0502020204030204" pitchFamily="34" charset="0"/>
                <a:cs typeface="Calibri" panose="020F0502020204030204" pitchFamily="34" charset="0"/>
              </a:rPr>
              <a:t>MSI-H </a:t>
            </a:r>
            <a:r>
              <a:rPr lang="bg-BG" sz="2400" dirty="0">
                <a:latin typeface="Calibri" panose="020F0502020204030204" pitchFamily="34" charset="0"/>
                <a:cs typeface="Calibri" panose="020F0502020204030204" pitchFamily="34" charset="0"/>
              </a:rPr>
              <a:t>е добър прогностичен маркер и за двата вида.</a:t>
            </a:r>
          </a:p>
          <a:p>
            <a:pPr>
              <a:buFont typeface="Arial" panose="020B0604020202020204" pitchFamily="34" charset="0"/>
              <a:buChar char="•"/>
            </a:pPr>
            <a:r>
              <a:rPr lang="bg-BG" sz="2400" dirty="0">
                <a:latin typeface="Calibri" panose="020F0502020204030204" pitchFamily="34" charset="0"/>
                <a:cs typeface="Calibri" panose="020F0502020204030204" pitchFamily="34" charset="0"/>
              </a:rPr>
              <a:t>Липса на </a:t>
            </a:r>
            <a:r>
              <a:rPr lang="en-US" sz="2400" dirty="0">
                <a:latin typeface="Calibri" panose="020F0502020204030204" pitchFamily="34" charset="0"/>
                <a:cs typeface="Calibri" panose="020F0502020204030204" pitchFamily="34" charset="0"/>
              </a:rPr>
              <a:t>MSI-H</a:t>
            </a:r>
            <a:r>
              <a:rPr lang="bg-BG" sz="2400" dirty="0">
                <a:latin typeface="Calibri" panose="020F0502020204030204" pitchFamily="34" charset="0"/>
                <a:cs typeface="Calibri" panose="020F0502020204030204" pitchFamily="34" charset="0"/>
              </a:rPr>
              <a:t> и ниска диференциация </a:t>
            </a:r>
            <a:r>
              <a:rPr lang="en-US" sz="2400" dirty="0">
                <a:latin typeface="Calibri" panose="020F0502020204030204" pitchFamily="34" charset="0"/>
                <a:cs typeface="Calibri" panose="020F0502020204030204" pitchFamily="34" charset="0"/>
              </a:rPr>
              <a:t>(G3)</a:t>
            </a:r>
            <a:r>
              <a:rPr lang="bg-BG" sz="2400" dirty="0">
                <a:latin typeface="Calibri" panose="020F0502020204030204" pitchFamily="34" charset="0"/>
                <a:cs typeface="Calibri" panose="020F0502020204030204" pitchFamily="34" charset="0"/>
              </a:rPr>
              <a:t> при </a:t>
            </a:r>
            <a:r>
              <a:rPr lang="en-US" sz="2400" dirty="0">
                <a:latin typeface="Calibri" panose="020F0502020204030204" pitchFamily="34" charset="0"/>
                <a:cs typeface="Calibri" panose="020F0502020204030204" pitchFamily="34" charset="0"/>
              </a:rPr>
              <a:t>II </a:t>
            </a:r>
            <a:r>
              <a:rPr lang="bg-BG" sz="2400" dirty="0">
                <a:latin typeface="Calibri" panose="020F0502020204030204" pitchFamily="34" charset="0"/>
                <a:cs typeface="Calibri" panose="020F0502020204030204" pitchFamily="34" charset="0"/>
              </a:rPr>
              <a:t>стадий КРК се смята за високо рисков и се препоръчва обсъждане на системна терапия.</a:t>
            </a:r>
            <a:endParaRPr lang="en-US" sz="2400" dirty="0">
              <a:latin typeface="Calibri" panose="020F0502020204030204" pitchFamily="34" charset="0"/>
              <a:cs typeface="Calibri" panose="020F0502020204030204" pitchFamily="34" charset="0"/>
            </a:endParaRPr>
          </a:p>
          <a:p>
            <a:pPr>
              <a:buFont typeface="Arial" panose="020B0604020202020204" pitchFamily="34" charset="0"/>
              <a:buChar char="•"/>
            </a:pPr>
            <a:r>
              <a:rPr lang="bg-BG" sz="2400" dirty="0">
                <a:latin typeface="Calibri" panose="020F0502020204030204" pitchFamily="34" charset="0"/>
                <a:cs typeface="Calibri" panose="020F0502020204030204" pitchFamily="34" charset="0"/>
              </a:rPr>
              <a:t>Методите за исзледване са както </a:t>
            </a:r>
            <a:r>
              <a:rPr lang="en-US" sz="2400" dirty="0">
                <a:latin typeface="Calibri" panose="020F0502020204030204" pitchFamily="34" charset="0"/>
                <a:cs typeface="Calibri" panose="020F0502020204030204" pitchFamily="34" charset="0"/>
              </a:rPr>
              <a:t>PCR </a:t>
            </a:r>
            <a:r>
              <a:rPr lang="bg-BG" sz="2400" dirty="0">
                <a:latin typeface="Calibri" panose="020F0502020204030204" pitchFamily="34" charset="0"/>
                <a:cs typeface="Calibri" panose="020F0502020204030204" pitchFamily="34" charset="0"/>
              </a:rPr>
              <a:t>така и ИХХ.</a:t>
            </a:r>
          </a:p>
          <a:p>
            <a:endParaRPr lang="bg-BG" sz="24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835353F-A179-4ABE-960C-E166D94476AF}"/>
              </a:ext>
            </a:extLst>
          </p:cNvPr>
          <p:cNvSpPr txBox="1"/>
          <p:nvPr/>
        </p:nvSpPr>
        <p:spPr>
          <a:xfrm>
            <a:off x="0" y="6581001"/>
            <a:ext cx="12192000" cy="276999"/>
          </a:xfrm>
          <a:prstGeom prst="rect">
            <a:avLst/>
          </a:prstGeom>
          <a:noFill/>
        </p:spPr>
        <p:txBody>
          <a:bodyPr wrap="square">
            <a:spAutoFit/>
          </a:bodyPr>
          <a:lstStyle/>
          <a:p>
            <a:pPr algn="just"/>
            <a:r>
              <a:rPr lang="en-US" sz="1200" dirty="0" err="1"/>
              <a:t>Divitiis</a:t>
            </a:r>
            <a:r>
              <a:rPr lang="en-US" sz="1200" dirty="0"/>
              <a:t> C et al. Prognostic and predictive response factors in colorectal cancer patients: between hope and reality. W J Gastro, 2014;20(41):15049-59</a:t>
            </a:r>
          </a:p>
        </p:txBody>
      </p:sp>
    </p:spTree>
    <p:extLst>
      <p:ext uri="{BB962C8B-B14F-4D97-AF65-F5344CB8AC3E}">
        <p14:creationId xmlns:p14="http://schemas.microsoft.com/office/powerpoint/2010/main" val="1144731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8EFDB-80CF-4287-8F8C-1A449DA4408F}"/>
              </a:ext>
            </a:extLst>
          </p:cNvPr>
          <p:cNvSpPr>
            <a:spLocks noGrp="1"/>
          </p:cNvSpPr>
          <p:nvPr>
            <p:ph type="title"/>
          </p:nvPr>
        </p:nvSpPr>
        <p:spPr/>
        <p:txBody>
          <a:bodyPr/>
          <a:lstStyle/>
          <a:p>
            <a:r>
              <a:rPr lang="en-US" dirty="0"/>
              <a:t>MSI-H</a:t>
            </a:r>
            <a:endParaRPr lang="bg-BG" dirty="0"/>
          </a:p>
        </p:txBody>
      </p:sp>
      <p:pic>
        <p:nvPicPr>
          <p:cNvPr id="6" name="Picture 5">
            <a:extLst>
              <a:ext uri="{FF2B5EF4-FFF2-40B4-BE49-F238E27FC236}">
                <a16:creationId xmlns:a16="http://schemas.microsoft.com/office/drawing/2014/main" id="{2266F1BF-64B2-4303-875C-EDDE54F81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1736" y="585216"/>
            <a:ext cx="7897327" cy="6058746"/>
          </a:xfrm>
          <a:prstGeom prst="rect">
            <a:avLst/>
          </a:prstGeom>
        </p:spPr>
      </p:pic>
    </p:spTree>
    <p:extLst>
      <p:ext uri="{BB962C8B-B14F-4D97-AF65-F5344CB8AC3E}">
        <p14:creationId xmlns:p14="http://schemas.microsoft.com/office/powerpoint/2010/main" val="380058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A2A8-9AC8-4A1D-8C34-58D21D892D87}"/>
              </a:ext>
            </a:extLst>
          </p:cNvPr>
          <p:cNvSpPr>
            <a:spLocks noGrp="1"/>
          </p:cNvSpPr>
          <p:nvPr>
            <p:ph type="title"/>
          </p:nvPr>
        </p:nvSpPr>
        <p:spPr/>
        <p:txBody>
          <a:bodyPr/>
          <a:lstStyle/>
          <a:p>
            <a:r>
              <a:rPr lang="bg-BG" dirty="0"/>
              <a:t>Овариален карцином</a:t>
            </a:r>
          </a:p>
        </p:txBody>
      </p:sp>
      <p:sp>
        <p:nvSpPr>
          <p:cNvPr id="3" name="Content Placeholder 2">
            <a:extLst>
              <a:ext uri="{FF2B5EF4-FFF2-40B4-BE49-F238E27FC236}">
                <a16:creationId xmlns:a16="http://schemas.microsoft.com/office/drawing/2014/main" id="{F1976470-54FA-4F73-A687-25FF45A4A664}"/>
              </a:ext>
            </a:extLst>
          </p:cNvPr>
          <p:cNvSpPr>
            <a:spLocks noGrp="1"/>
          </p:cNvSpPr>
          <p:nvPr>
            <p:ph idx="1"/>
          </p:nvPr>
        </p:nvSpPr>
        <p:spPr/>
        <p:txBody>
          <a:bodyPr/>
          <a:lstStyle/>
          <a:p>
            <a:endParaRPr lang="bg-BG" dirty="0"/>
          </a:p>
        </p:txBody>
      </p:sp>
      <p:pic>
        <p:nvPicPr>
          <p:cNvPr id="4" name="Picture 3">
            <a:extLst>
              <a:ext uri="{FF2B5EF4-FFF2-40B4-BE49-F238E27FC236}">
                <a16:creationId xmlns:a16="http://schemas.microsoft.com/office/drawing/2014/main" id="{7E7D7486-3707-4E74-8754-8041DD0F7A8D}"/>
              </a:ext>
            </a:extLst>
          </p:cNvPr>
          <p:cNvPicPr>
            <a:picLocks noChangeAspect="1"/>
          </p:cNvPicPr>
          <p:nvPr/>
        </p:nvPicPr>
        <p:blipFill>
          <a:blip r:embed="rId2"/>
          <a:stretch>
            <a:fillRect/>
          </a:stretch>
        </p:blipFill>
        <p:spPr>
          <a:xfrm>
            <a:off x="929192" y="1723004"/>
            <a:ext cx="10333616" cy="4797968"/>
          </a:xfrm>
          <a:prstGeom prst="rect">
            <a:avLst/>
          </a:prstGeom>
        </p:spPr>
      </p:pic>
      <p:sp>
        <p:nvSpPr>
          <p:cNvPr id="5" name="Rectangle 6">
            <a:extLst>
              <a:ext uri="{FF2B5EF4-FFF2-40B4-BE49-F238E27FC236}">
                <a16:creationId xmlns:a16="http://schemas.microsoft.com/office/drawing/2014/main" id="{7C5E9799-9290-4132-BDED-517DB2ED5C18}"/>
              </a:ext>
            </a:extLst>
          </p:cNvPr>
          <p:cNvSpPr/>
          <p:nvPr/>
        </p:nvSpPr>
        <p:spPr>
          <a:xfrm>
            <a:off x="0" y="6520972"/>
            <a:ext cx="2921259" cy="307777"/>
          </a:xfrm>
          <a:prstGeom prst="rect">
            <a:avLst/>
          </a:prstGeom>
        </p:spPr>
        <p:txBody>
          <a:bodyPr wrap="square">
            <a:spAutoFit/>
          </a:bodyPr>
          <a:lstStyle/>
          <a:p>
            <a:r>
              <a:rPr lang="en-US" sz="1400" dirty="0"/>
              <a:t>Dong A.</a:t>
            </a:r>
            <a:r>
              <a:rPr lang="bg-BG" sz="1400" dirty="0"/>
              <a:t> </a:t>
            </a:r>
            <a:r>
              <a:rPr lang="en-US" sz="1400" dirty="0"/>
              <a:t>et al,  J Cancer. 2016 </a:t>
            </a:r>
            <a:endParaRPr lang="bg-BG" sz="1400" dirty="0"/>
          </a:p>
        </p:txBody>
      </p:sp>
    </p:spTree>
    <p:extLst>
      <p:ext uri="{BB962C8B-B14F-4D97-AF65-F5344CB8AC3E}">
        <p14:creationId xmlns:p14="http://schemas.microsoft.com/office/powerpoint/2010/main" val="4231552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253A-681B-4490-A6FE-90D14A870F58}"/>
              </a:ext>
            </a:extLst>
          </p:cNvPr>
          <p:cNvSpPr>
            <a:spLocks noGrp="1"/>
          </p:cNvSpPr>
          <p:nvPr>
            <p:ph type="title"/>
          </p:nvPr>
        </p:nvSpPr>
        <p:spPr>
          <a:xfrm>
            <a:off x="1066800" y="642594"/>
            <a:ext cx="10058400" cy="1371600"/>
          </a:xfrm>
        </p:spPr>
        <p:txBody>
          <a:bodyPr>
            <a:normAutofit/>
          </a:bodyPr>
          <a:lstStyle/>
          <a:p>
            <a:pPr algn="ctr"/>
            <a:r>
              <a:rPr lang="bg-BG"/>
              <a:t>ОВАРИАЛНИ КАРЦИНОМИ АСОЦИИРАНИ С </a:t>
            </a:r>
            <a:r>
              <a:rPr lang="en-US"/>
              <a:t>BRCA </a:t>
            </a:r>
            <a:r>
              <a:rPr lang="bg-BG"/>
              <a:t>МУТАЦИИ</a:t>
            </a:r>
          </a:p>
        </p:txBody>
      </p:sp>
      <p:graphicFrame>
        <p:nvGraphicFramePr>
          <p:cNvPr id="18" name="Content Placeholder 2">
            <a:extLst>
              <a:ext uri="{FF2B5EF4-FFF2-40B4-BE49-F238E27FC236}">
                <a16:creationId xmlns:a16="http://schemas.microsoft.com/office/drawing/2014/main" id="{07061698-A6AB-4BFE-B560-4D35B1C8A334}"/>
              </a:ext>
            </a:extLst>
          </p:cNvPr>
          <p:cNvGraphicFramePr>
            <a:graphicFrameLocks noGrp="1"/>
          </p:cNvGraphicFramePr>
          <p:nvPr>
            <p:ph idx="1"/>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7">
            <a:extLst>
              <a:ext uri="{FF2B5EF4-FFF2-40B4-BE49-F238E27FC236}">
                <a16:creationId xmlns:a16="http://schemas.microsoft.com/office/drawing/2014/main" id="{4ACD451E-9718-4D72-87C3-EBDC2B76DA72}"/>
              </a:ext>
            </a:extLst>
          </p:cNvPr>
          <p:cNvSpPr/>
          <p:nvPr/>
        </p:nvSpPr>
        <p:spPr>
          <a:xfrm>
            <a:off x="34398" y="6581001"/>
            <a:ext cx="4639202" cy="276999"/>
          </a:xfrm>
          <a:prstGeom prst="rect">
            <a:avLst/>
          </a:prstGeom>
        </p:spPr>
        <p:txBody>
          <a:bodyPr wrap="square">
            <a:spAutoFit/>
          </a:bodyPr>
          <a:lstStyle/>
          <a:p>
            <a:pPr>
              <a:spcAft>
                <a:spcPts val="600"/>
              </a:spcAft>
            </a:pPr>
            <a:r>
              <a:rPr lang="en-US" sz="1200"/>
              <a:t>McClugge GV</a:t>
            </a:r>
            <a:r>
              <a:rPr lang="bg-BG" sz="1200"/>
              <a:t>, </a:t>
            </a:r>
            <a:r>
              <a:rPr lang="en-US" sz="1200"/>
              <a:t>et al, Mod Pathol. 2015</a:t>
            </a:r>
            <a:endParaRPr lang="bg-BG" sz="1200"/>
          </a:p>
        </p:txBody>
      </p:sp>
    </p:spTree>
    <p:extLst>
      <p:ext uri="{BB962C8B-B14F-4D97-AF65-F5344CB8AC3E}">
        <p14:creationId xmlns:p14="http://schemas.microsoft.com/office/powerpoint/2010/main" val="2498070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о поле 1">
            <a:extLst>
              <a:ext uri="{FF2B5EF4-FFF2-40B4-BE49-F238E27FC236}">
                <a16:creationId xmlns:a16="http://schemas.microsoft.com/office/drawing/2014/main" id="{3ABDCB5E-CDFE-4D6F-9FD2-F08A5E1753B1}"/>
              </a:ext>
            </a:extLst>
          </p:cNvPr>
          <p:cNvSpPr txBox="1"/>
          <p:nvPr/>
        </p:nvSpPr>
        <p:spPr>
          <a:xfrm>
            <a:off x="643468" y="643467"/>
            <a:ext cx="3908212" cy="5571066"/>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en-US" sz="3500" b="1" kern="1200" cap="all" spc="100" baseline="0" dirty="0">
                <a:latin typeface="Calibri" panose="020F0502020204030204" pitchFamily="34" charset="0"/>
                <a:ea typeface="+mj-ea"/>
                <a:cs typeface="Calibri" panose="020F0502020204030204" pitchFamily="34" charset="0"/>
              </a:rPr>
              <a:t>The Cancer Genome Atlas (TCGA) </a:t>
            </a:r>
            <a:endParaRPr lang="bg-BG" sz="3500" b="1" kern="1200" cap="all" spc="100" baseline="0" dirty="0">
              <a:latin typeface="Calibri" panose="020F0502020204030204" pitchFamily="34" charset="0"/>
              <a:ea typeface="+mj-ea"/>
              <a:cs typeface="Calibri" panose="020F0502020204030204" pitchFamily="34" charset="0"/>
            </a:endParaRPr>
          </a:p>
          <a:p>
            <a:pPr defTabSz="914400">
              <a:lnSpc>
                <a:spcPct val="80000"/>
              </a:lnSpc>
              <a:spcBef>
                <a:spcPct val="0"/>
              </a:spcBef>
              <a:spcAft>
                <a:spcPts val="600"/>
              </a:spcAft>
            </a:pPr>
            <a:r>
              <a:rPr lang="en-US" sz="3500" kern="1200" cap="all" spc="100" baseline="0" dirty="0" err="1">
                <a:latin typeface="Calibri" panose="020F0502020204030204" pitchFamily="34" charset="0"/>
                <a:ea typeface="+mj-ea"/>
                <a:cs typeface="Calibri" panose="020F0502020204030204" pitchFamily="34" charset="0"/>
              </a:rPr>
              <a:t>най-пълно</a:t>
            </a:r>
            <a:r>
              <a:rPr lang="en-US" sz="3500" kern="1200" cap="all" spc="100" baseline="0" dirty="0">
                <a:latin typeface="Calibri" panose="020F0502020204030204" pitchFamily="34" charset="0"/>
                <a:ea typeface="+mj-ea"/>
                <a:cs typeface="Calibri" panose="020F0502020204030204" pitchFamily="34" charset="0"/>
              </a:rPr>
              <a:t> и </a:t>
            </a:r>
            <a:r>
              <a:rPr lang="en-US" sz="3500" kern="1200" cap="all" spc="100" baseline="0" dirty="0" err="1">
                <a:latin typeface="Calibri" panose="020F0502020204030204" pitchFamily="34" charset="0"/>
                <a:ea typeface="+mj-ea"/>
                <a:cs typeface="Calibri" panose="020F0502020204030204" pitchFamily="34" charset="0"/>
              </a:rPr>
              <a:t>подробно</a:t>
            </a:r>
            <a:r>
              <a:rPr lang="en-US" sz="3500" kern="1200" cap="all" spc="100" baseline="0" dirty="0">
                <a:latin typeface="Calibri" panose="020F0502020204030204" pitchFamily="34" charset="0"/>
                <a:ea typeface="+mj-ea"/>
                <a:cs typeface="Calibri" panose="020F0502020204030204" pitchFamily="34" charset="0"/>
              </a:rPr>
              <a:t> </a:t>
            </a:r>
            <a:r>
              <a:rPr lang="en-US" sz="3500" kern="1200" cap="all" spc="100" baseline="0" dirty="0" err="1">
                <a:latin typeface="Calibri" panose="020F0502020204030204" pitchFamily="34" charset="0"/>
                <a:ea typeface="+mj-ea"/>
                <a:cs typeface="Calibri" panose="020F0502020204030204" pitchFamily="34" charset="0"/>
              </a:rPr>
              <a:t>генетично</a:t>
            </a:r>
            <a:r>
              <a:rPr lang="en-US" sz="3500" kern="1200" cap="all" spc="100" baseline="0" dirty="0">
                <a:latin typeface="Calibri" panose="020F0502020204030204" pitchFamily="34" charset="0"/>
                <a:ea typeface="+mj-ea"/>
                <a:cs typeface="Calibri" panose="020F0502020204030204" pitchFamily="34" charset="0"/>
              </a:rPr>
              <a:t> </a:t>
            </a:r>
            <a:r>
              <a:rPr lang="en-US" sz="3500" kern="1200" cap="all" spc="100" baseline="0" dirty="0" err="1">
                <a:latin typeface="Calibri" panose="020F0502020204030204" pitchFamily="34" charset="0"/>
                <a:ea typeface="+mj-ea"/>
                <a:cs typeface="Calibri" panose="020F0502020204030204" pitchFamily="34" charset="0"/>
              </a:rPr>
              <a:t>проучване</a:t>
            </a:r>
            <a:r>
              <a:rPr lang="en-US" sz="3500" kern="1200" cap="all" spc="100" baseline="0" dirty="0">
                <a:latin typeface="Calibri" panose="020F0502020204030204" pitchFamily="34" charset="0"/>
                <a:ea typeface="+mj-ea"/>
                <a:cs typeface="Calibri" panose="020F0502020204030204" pitchFamily="34" charset="0"/>
              </a:rPr>
              <a:t> </a:t>
            </a:r>
            <a:r>
              <a:rPr lang="en-US" sz="3500" kern="1200" cap="all" spc="100" baseline="0" dirty="0" err="1">
                <a:latin typeface="Calibri" panose="020F0502020204030204" pitchFamily="34" charset="0"/>
                <a:ea typeface="+mj-ea"/>
                <a:cs typeface="Calibri" panose="020F0502020204030204" pitchFamily="34" charset="0"/>
              </a:rPr>
              <a:t>на</a:t>
            </a:r>
            <a:r>
              <a:rPr lang="en-US" sz="3500" kern="1200" cap="all" spc="100" baseline="0" dirty="0">
                <a:latin typeface="Calibri" panose="020F0502020204030204" pitchFamily="34" charset="0"/>
                <a:ea typeface="+mj-ea"/>
                <a:cs typeface="Calibri" panose="020F0502020204030204" pitchFamily="34" charset="0"/>
              </a:rPr>
              <a:t> </a:t>
            </a:r>
            <a:r>
              <a:rPr lang="en-US" sz="3500" b="1" kern="1200" cap="all" spc="100" baseline="0" dirty="0" err="1">
                <a:latin typeface="Calibri" panose="020F0502020204030204" pitchFamily="34" charset="0"/>
                <a:ea typeface="+mj-ea"/>
                <a:cs typeface="Calibri" panose="020F0502020204030204" pitchFamily="34" charset="0"/>
              </a:rPr>
              <a:t>ендометриален</a:t>
            </a:r>
            <a:r>
              <a:rPr lang="en-US" sz="3500" b="1" kern="1200" cap="all" spc="100" baseline="0" dirty="0">
                <a:latin typeface="Calibri" panose="020F0502020204030204" pitchFamily="34" charset="0"/>
                <a:ea typeface="+mj-ea"/>
                <a:cs typeface="Calibri" panose="020F0502020204030204" pitchFamily="34" charset="0"/>
              </a:rPr>
              <a:t> </a:t>
            </a:r>
            <a:r>
              <a:rPr lang="en-US" sz="3500" b="1" kern="1200" cap="all" spc="100" baseline="0" dirty="0" err="1">
                <a:latin typeface="Calibri" panose="020F0502020204030204" pitchFamily="34" charset="0"/>
                <a:ea typeface="+mj-ea"/>
                <a:cs typeface="Calibri" panose="020F0502020204030204" pitchFamily="34" charset="0"/>
              </a:rPr>
              <a:t>карцином</a:t>
            </a:r>
            <a:endParaRPr lang="en-US" sz="3500" kern="1200" cap="all" spc="100" baseline="0" dirty="0">
              <a:latin typeface="Calibri" panose="020F0502020204030204" pitchFamily="34" charset="0"/>
              <a:ea typeface="+mj-ea"/>
              <a:cs typeface="Calibri" panose="020F0502020204030204" pitchFamily="34" charset="0"/>
            </a:endParaRPr>
          </a:p>
          <a:p>
            <a:pPr defTabSz="914400">
              <a:lnSpc>
                <a:spcPct val="80000"/>
              </a:lnSpc>
              <a:spcBef>
                <a:spcPct val="0"/>
              </a:spcBef>
              <a:spcAft>
                <a:spcPts val="600"/>
              </a:spcAft>
            </a:pPr>
            <a:r>
              <a:rPr lang="en-US" sz="3500" kern="1200" cap="all" spc="100" baseline="0" dirty="0">
                <a:latin typeface="Calibri" panose="020F0502020204030204" pitchFamily="34" charset="0"/>
                <a:ea typeface="+mj-ea"/>
                <a:cs typeface="Calibri" panose="020F0502020204030204" pitchFamily="34" charset="0"/>
              </a:rPr>
              <a:t> </a:t>
            </a:r>
          </a:p>
        </p:txBody>
      </p:sp>
      <p:sp>
        <p:nvSpPr>
          <p:cNvPr id="5" name="Правоъгълник 4">
            <a:extLst>
              <a:ext uri="{FF2B5EF4-FFF2-40B4-BE49-F238E27FC236}">
                <a16:creationId xmlns:a16="http://schemas.microsoft.com/office/drawing/2014/main" id="{7A459A95-B536-47B3-A096-2E2641F22331}"/>
              </a:ext>
            </a:extLst>
          </p:cNvPr>
          <p:cNvSpPr/>
          <p:nvPr/>
        </p:nvSpPr>
        <p:spPr>
          <a:xfrm>
            <a:off x="0" y="6550223"/>
            <a:ext cx="3723861" cy="307777"/>
          </a:xfrm>
          <a:prstGeom prst="rect">
            <a:avLst/>
          </a:prstGeom>
        </p:spPr>
        <p:txBody>
          <a:bodyPr wrap="square">
            <a:spAutoFit/>
          </a:bodyPr>
          <a:lstStyle/>
          <a:p>
            <a:pPr algn="just">
              <a:spcAft>
                <a:spcPts val="600"/>
              </a:spcAft>
            </a:pPr>
            <a:r>
              <a:rPr lang="en-US" sz="1400" dirty="0"/>
              <a:t>The Cancer Genome Research Network,.</a:t>
            </a:r>
            <a:r>
              <a:rPr lang="ru-RU" sz="1400" dirty="0"/>
              <a:t>, </a:t>
            </a:r>
            <a:r>
              <a:rPr lang="en-US" sz="1400" dirty="0"/>
              <a:t>2013</a:t>
            </a:r>
          </a:p>
        </p:txBody>
      </p:sp>
      <p:graphicFrame>
        <p:nvGraphicFramePr>
          <p:cNvPr id="3" name="Диаграма 2">
            <a:extLst>
              <a:ext uri="{FF2B5EF4-FFF2-40B4-BE49-F238E27FC236}">
                <a16:creationId xmlns:a16="http://schemas.microsoft.com/office/drawing/2014/main" id="{FF146610-9C30-40DC-97A7-F2FAD41DBB11}"/>
              </a:ext>
            </a:extLst>
          </p:cNvPr>
          <p:cNvGraphicFramePr/>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9667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а 2">
            <a:extLst>
              <a:ext uri="{FF2B5EF4-FFF2-40B4-BE49-F238E27FC236}">
                <a16:creationId xmlns:a16="http://schemas.microsoft.com/office/drawing/2014/main" id="{947C9CFB-F43F-4438-A596-2451222A68DA}"/>
              </a:ext>
            </a:extLst>
          </p:cNvPr>
          <p:cNvGraphicFramePr/>
          <p:nvPr/>
        </p:nvGraphicFramePr>
        <p:xfrm>
          <a:off x="136940" y="0"/>
          <a:ext cx="11829774" cy="6188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Правоъгълник 3">
            <a:extLst>
              <a:ext uri="{FF2B5EF4-FFF2-40B4-BE49-F238E27FC236}">
                <a16:creationId xmlns:a16="http://schemas.microsoft.com/office/drawing/2014/main" id="{B27FFD08-0F86-4C45-9F23-DEF5E48062C2}"/>
              </a:ext>
            </a:extLst>
          </p:cNvPr>
          <p:cNvSpPr/>
          <p:nvPr/>
        </p:nvSpPr>
        <p:spPr>
          <a:xfrm>
            <a:off x="0" y="6550223"/>
            <a:ext cx="3723861" cy="307777"/>
          </a:xfrm>
          <a:prstGeom prst="rect">
            <a:avLst/>
          </a:prstGeom>
        </p:spPr>
        <p:txBody>
          <a:bodyPr wrap="square">
            <a:spAutoFit/>
          </a:bodyPr>
          <a:lstStyle/>
          <a:p>
            <a:pPr algn="just">
              <a:spcAft>
                <a:spcPts val="600"/>
              </a:spcAft>
            </a:pPr>
            <a:r>
              <a:rPr lang="en-US" sz="1400" dirty="0"/>
              <a:t>The Cancer Genome Research Network,.</a:t>
            </a:r>
            <a:r>
              <a:rPr lang="ru-RU" sz="1400" dirty="0"/>
              <a:t>, </a:t>
            </a:r>
            <a:r>
              <a:rPr lang="en-US" sz="1400" dirty="0"/>
              <a:t>2013</a:t>
            </a:r>
          </a:p>
        </p:txBody>
      </p:sp>
    </p:spTree>
    <p:extLst>
      <p:ext uri="{BB962C8B-B14F-4D97-AF65-F5344CB8AC3E}">
        <p14:creationId xmlns:p14="http://schemas.microsoft.com/office/powerpoint/2010/main" val="1595549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а 2">
            <a:extLst>
              <a:ext uri="{FF2B5EF4-FFF2-40B4-BE49-F238E27FC236}">
                <a16:creationId xmlns:a16="http://schemas.microsoft.com/office/drawing/2014/main" id="{947C9CFB-F43F-4438-A596-2451222A68DA}"/>
              </a:ext>
            </a:extLst>
          </p:cNvPr>
          <p:cNvGraphicFramePr/>
          <p:nvPr/>
        </p:nvGraphicFramePr>
        <p:xfrm>
          <a:off x="136940" y="0"/>
          <a:ext cx="11829774" cy="6188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Правоъгълник 3">
            <a:extLst>
              <a:ext uri="{FF2B5EF4-FFF2-40B4-BE49-F238E27FC236}">
                <a16:creationId xmlns:a16="http://schemas.microsoft.com/office/drawing/2014/main" id="{B27FFD08-0F86-4C45-9F23-DEF5E48062C2}"/>
              </a:ext>
            </a:extLst>
          </p:cNvPr>
          <p:cNvSpPr/>
          <p:nvPr/>
        </p:nvSpPr>
        <p:spPr>
          <a:xfrm>
            <a:off x="0" y="6550223"/>
            <a:ext cx="3723861" cy="307777"/>
          </a:xfrm>
          <a:prstGeom prst="rect">
            <a:avLst/>
          </a:prstGeom>
        </p:spPr>
        <p:txBody>
          <a:bodyPr wrap="square">
            <a:spAutoFit/>
          </a:bodyPr>
          <a:lstStyle/>
          <a:p>
            <a:pPr algn="just">
              <a:spcAft>
                <a:spcPts val="600"/>
              </a:spcAft>
            </a:pPr>
            <a:r>
              <a:rPr lang="en-US" sz="1400" dirty="0"/>
              <a:t>The Cancer Genome Research Network,.</a:t>
            </a:r>
            <a:r>
              <a:rPr lang="ru-RU" sz="1400" dirty="0"/>
              <a:t>, </a:t>
            </a:r>
            <a:r>
              <a:rPr lang="en-US" sz="1400" dirty="0"/>
              <a:t>2013</a:t>
            </a:r>
          </a:p>
        </p:txBody>
      </p:sp>
    </p:spTree>
    <p:extLst>
      <p:ext uri="{BB962C8B-B14F-4D97-AF65-F5344CB8AC3E}">
        <p14:creationId xmlns:p14="http://schemas.microsoft.com/office/powerpoint/2010/main" val="3278786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352F-A99F-4F7C-BB1E-EBB3FC76D05C}"/>
              </a:ext>
            </a:extLst>
          </p:cNvPr>
          <p:cNvSpPr>
            <a:spLocks noGrp="1"/>
          </p:cNvSpPr>
          <p:nvPr>
            <p:ph type="title"/>
          </p:nvPr>
        </p:nvSpPr>
        <p:spPr/>
        <p:txBody>
          <a:bodyPr/>
          <a:lstStyle/>
          <a:p>
            <a:r>
              <a:rPr lang="bg-BG" dirty="0"/>
              <a:t>Ендометриален карцином</a:t>
            </a:r>
          </a:p>
        </p:txBody>
      </p:sp>
      <p:graphicFrame>
        <p:nvGraphicFramePr>
          <p:cNvPr id="4" name="Таблица 4">
            <a:extLst>
              <a:ext uri="{FF2B5EF4-FFF2-40B4-BE49-F238E27FC236}">
                <a16:creationId xmlns:a16="http://schemas.microsoft.com/office/drawing/2014/main" id="{7C45A658-7168-4F53-AA70-61D9294DA096}"/>
              </a:ext>
            </a:extLst>
          </p:cNvPr>
          <p:cNvGraphicFramePr>
            <a:graphicFrameLocks noGrp="1"/>
          </p:cNvGraphicFramePr>
          <p:nvPr>
            <p:ph idx="1"/>
            <p:extLst>
              <p:ext uri="{D42A27DB-BD31-4B8C-83A1-F6EECF244321}">
                <p14:modId xmlns:p14="http://schemas.microsoft.com/office/powerpoint/2010/main" val="3155235836"/>
              </p:ext>
            </p:extLst>
          </p:nvPr>
        </p:nvGraphicFramePr>
        <p:xfrm>
          <a:off x="643466" y="1786830"/>
          <a:ext cx="10905067" cy="4996200"/>
        </p:xfrm>
        <a:graphic>
          <a:graphicData uri="http://schemas.openxmlformats.org/drawingml/2006/table">
            <a:tbl>
              <a:tblPr firstRow="1" bandRow="1">
                <a:noFill/>
                <a:tableStyleId>{8EC20E35-A176-4012-BC5E-935CFFF8708E}</a:tableStyleId>
              </a:tblPr>
              <a:tblGrid>
                <a:gridCol w="4094248">
                  <a:extLst>
                    <a:ext uri="{9D8B030D-6E8A-4147-A177-3AD203B41FA5}">
                      <a16:colId xmlns:a16="http://schemas.microsoft.com/office/drawing/2014/main" val="3384776859"/>
                    </a:ext>
                  </a:extLst>
                </a:gridCol>
                <a:gridCol w="2976630">
                  <a:extLst>
                    <a:ext uri="{9D8B030D-6E8A-4147-A177-3AD203B41FA5}">
                      <a16:colId xmlns:a16="http://schemas.microsoft.com/office/drawing/2014/main" val="1328635968"/>
                    </a:ext>
                  </a:extLst>
                </a:gridCol>
                <a:gridCol w="3834189">
                  <a:extLst>
                    <a:ext uri="{9D8B030D-6E8A-4147-A177-3AD203B41FA5}">
                      <a16:colId xmlns:a16="http://schemas.microsoft.com/office/drawing/2014/main" val="630500815"/>
                    </a:ext>
                  </a:extLst>
                </a:gridCol>
              </a:tblGrid>
              <a:tr h="1211983">
                <a:tc>
                  <a:txBody>
                    <a:bodyPr/>
                    <a:lstStyle/>
                    <a:p>
                      <a:r>
                        <a:rPr lang="bg-BG" sz="2800" b="0" cap="all" spc="150">
                          <a:solidFill>
                            <a:schemeClr val="lt1"/>
                          </a:solidFill>
                        </a:rPr>
                        <a:t>Клинична класификация</a:t>
                      </a:r>
                      <a:endParaRPr lang="en-US" sz="2800" b="0" cap="all" spc="150">
                        <a:solidFill>
                          <a:schemeClr val="lt1"/>
                        </a:solidFill>
                      </a:endParaRPr>
                    </a:p>
                  </a:txBody>
                  <a:tcPr marL="239016" marR="239016" marT="239016" marB="239016">
                    <a:lnL w="12700" cmpd="sng">
                      <a:noFill/>
                    </a:lnL>
                    <a:lnR w="12700" cmpd="sng">
                      <a:noFill/>
                    </a:lnR>
                    <a:lnT w="12700" cmpd="sng">
                      <a:noFill/>
                    </a:lnT>
                    <a:lnB w="38100" cmpd="sng">
                      <a:noFill/>
                    </a:lnB>
                    <a:solidFill>
                      <a:srgbClr val="505356"/>
                    </a:solidFill>
                  </a:tcPr>
                </a:tc>
                <a:tc>
                  <a:txBody>
                    <a:bodyPr/>
                    <a:lstStyle/>
                    <a:p>
                      <a:r>
                        <a:rPr lang="bg-BG" sz="2800" b="0" cap="all" spc="150" dirty="0">
                          <a:solidFill>
                            <a:schemeClr val="lt1"/>
                          </a:solidFill>
                        </a:rPr>
                        <a:t>СЗО</a:t>
                      </a:r>
                      <a:endParaRPr lang="en-US" sz="2800" b="0" cap="all" spc="150" dirty="0">
                        <a:solidFill>
                          <a:schemeClr val="lt1"/>
                        </a:solidFill>
                      </a:endParaRPr>
                    </a:p>
                  </a:txBody>
                  <a:tcPr marL="239016" marR="239016" marT="239016" marB="239016">
                    <a:lnL w="12700" cmpd="sng">
                      <a:noFill/>
                    </a:lnL>
                    <a:lnR w="12700" cmpd="sng">
                      <a:noFill/>
                    </a:lnR>
                    <a:lnT w="12700" cmpd="sng">
                      <a:noFill/>
                    </a:lnT>
                    <a:lnB w="38100" cmpd="sng">
                      <a:noFill/>
                    </a:lnB>
                    <a:solidFill>
                      <a:srgbClr val="505356"/>
                    </a:solidFill>
                  </a:tcPr>
                </a:tc>
                <a:tc>
                  <a:txBody>
                    <a:bodyPr/>
                    <a:lstStyle/>
                    <a:p>
                      <a:r>
                        <a:rPr lang="bg-BG" sz="2800" b="0" cap="all" spc="150" dirty="0">
                          <a:solidFill>
                            <a:schemeClr val="lt1"/>
                          </a:solidFill>
                        </a:rPr>
                        <a:t> </a:t>
                      </a:r>
                      <a:r>
                        <a:rPr lang="en-US" sz="2800" b="0" cap="all" spc="150" dirty="0">
                          <a:solidFill>
                            <a:schemeClr val="lt1"/>
                          </a:solidFill>
                        </a:rPr>
                        <a:t>TCGA</a:t>
                      </a:r>
                    </a:p>
                  </a:txBody>
                  <a:tcPr marL="239016" marR="239016" marT="239016" marB="239016">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698928096"/>
                  </a:ext>
                </a:extLst>
              </a:tr>
              <a:tr h="1073259">
                <a:tc>
                  <a:txBody>
                    <a:bodyPr/>
                    <a:lstStyle/>
                    <a:p>
                      <a:r>
                        <a:rPr lang="bg-BG" sz="2300" cap="none" spc="0" dirty="0">
                          <a:solidFill>
                            <a:schemeClr val="tx1"/>
                          </a:solidFill>
                        </a:rPr>
                        <a:t>Клинични и епидемиологични белези</a:t>
                      </a:r>
                      <a:endParaRPr lang="en-US" sz="2300" cap="none" spc="0" dirty="0">
                        <a:solidFill>
                          <a:schemeClr val="tx1"/>
                        </a:solidFill>
                      </a:endParaRPr>
                    </a:p>
                  </a:txBody>
                  <a:tcPr marL="239016" marR="239016" marT="239016" marB="239016">
                    <a:lnL w="12700" cmpd="sng">
                      <a:noFill/>
                      <a:prstDash val="solid"/>
                    </a:lnL>
                    <a:lnR w="12700" cmpd="sng">
                      <a:noFill/>
                      <a:prstDash val="solid"/>
                    </a:lnR>
                    <a:lnT w="38100" cmpd="sng">
                      <a:noFill/>
                    </a:lnT>
                    <a:lnB w="12700" cmpd="sng">
                      <a:noFill/>
                      <a:prstDash val="solid"/>
                    </a:lnB>
                    <a:noFill/>
                  </a:tcPr>
                </a:tc>
                <a:tc>
                  <a:txBody>
                    <a:bodyPr/>
                    <a:lstStyle/>
                    <a:p>
                      <a:r>
                        <a:rPr lang="bg-BG" sz="2300" cap="none" spc="0" dirty="0">
                          <a:solidFill>
                            <a:schemeClr val="tx1"/>
                          </a:solidFill>
                        </a:rPr>
                        <a:t>Хистологични характеристики</a:t>
                      </a:r>
                      <a:endParaRPr lang="en-US" sz="2300" cap="none" spc="0" dirty="0">
                        <a:solidFill>
                          <a:schemeClr val="tx1"/>
                        </a:solidFill>
                      </a:endParaRPr>
                    </a:p>
                  </a:txBody>
                  <a:tcPr marL="239016" marR="239016" marT="239016" marB="239016">
                    <a:lnL w="12700" cmpd="sng">
                      <a:noFill/>
                      <a:prstDash val="solid"/>
                    </a:lnL>
                    <a:lnR w="12700" cmpd="sng">
                      <a:noFill/>
                      <a:prstDash val="solid"/>
                    </a:lnR>
                    <a:lnT w="38100" cmpd="sng">
                      <a:noFill/>
                    </a:lnT>
                    <a:lnB w="12700" cmpd="sng">
                      <a:noFill/>
                      <a:prstDash val="solid"/>
                    </a:lnB>
                    <a:noFill/>
                  </a:tcPr>
                </a:tc>
                <a:tc>
                  <a:txBody>
                    <a:bodyPr/>
                    <a:lstStyle/>
                    <a:p>
                      <a:r>
                        <a:rPr lang="bg-BG" sz="2300" cap="none" spc="0">
                          <a:solidFill>
                            <a:schemeClr val="tx1"/>
                          </a:solidFill>
                        </a:rPr>
                        <a:t>Генетични сигнатури</a:t>
                      </a:r>
                      <a:endParaRPr lang="en-US" sz="2300" cap="none" spc="0">
                        <a:solidFill>
                          <a:schemeClr val="tx1"/>
                        </a:solidFill>
                      </a:endParaRPr>
                    </a:p>
                  </a:txBody>
                  <a:tcPr marL="239016" marR="239016" marT="239016" marB="239016">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758783729"/>
                  </a:ext>
                </a:extLst>
              </a:tr>
              <a:tr h="754196">
                <a:tc>
                  <a:txBody>
                    <a:bodyPr/>
                    <a:lstStyle/>
                    <a:p>
                      <a:r>
                        <a:rPr lang="bg-BG" sz="2300" cap="none" spc="0">
                          <a:solidFill>
                            <a:schemeClr val="tx1"/>
                          </a:solidFill>
                        </a:rPr>
                        <a:t>Тип </a:t>
                      </a:r>
                      <a:r>
                        <a:rPr lang="en-US" sz="2300" cap="none" spc="0">
                          <a:solidFill>
                            <a:schemeClr val="tx1"/>
                          </a:solidFill>
                        </a:rPr>
                        <a:t>I</a:t>
                      </a:r>
                    </a:p>
                  </a:txBody>
                  <a:tcPr marL="239016" marR="239016" marT="239016" marB="23901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bg-BG" sz="2300" cap="none" spc="0">
                          <a:solidFill>
                            <a:schemeClr val="tx1"/>
                          </a:solidFill>
                        </a:rPr>
                        <a:t>Ендометриоиден</a:t>
                      </a:r>
                      <a:endParaRPr lang="en-US" sz="2300" cap="none" spc="0">
                        <a:solidFill>
                          <a:schemeClr val="tx1"/>
                        </a:solidFill>
                      </a:endParaRPr>
                    </a:p>
                  </a:txBody>
                  <a:tcPr marL="239016" marR="239016" marT="239016" marB="23901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en-US" sz="2300" cap="none" spc="0">
                          <a:solidFill>
                            <a:schemeClr val="tx1"/>
                          </a:solidFill>
                        </a:rPr>
                        <a:t>POLE, MSI, CN-low, CN-high</a:t>
                      </a:r>
                    </a:p>
                  </a:txBody>
                  <a:tcPr marL="239016" marR="239016" marT="239016" marB="23901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73737784"/>
                  </a:ext>
                </a:extLst>
              </a:tr>
              <a:tr h="754196">
                <a:tc>
                  <a:txBody>
                    <a:bodyPr/>
                    <a:lstStyle/>
                    <a:p>
                      <a:r>
                        <a:rPr lang="bg-BG" sz="2300" cap="none" spc="0">
                          <a:solidFill>
                            <a:schemeClr val="tx1"/>
                          </a:solidFill>
                        </a:rPr>
                        <a:t>Тип </a:t>
                      </a:r>
                      <a:r>
                        <a:rPr lang="en-US" sz="2300" cap="none" spc="0">
                          <a:solidFill>
                            <a:schemeClr val="tx1"/>
                          </a:solidFill>
                        </a:rPr>
                        <a:t>II</a:t>
                      </a:r>
                    </a:p>
                  </a:txBody>
                  <a:tcPr marL="239016" marR="239016" marT="239016" marB="239016">
                    <a:lnL w="12700" cmpd="sng">
                      <a:noFill/>
                      <a:prstDash val="solid"/>
                    </a:lnL>
                    <a:lnR w="12700" cmpd="sng">
                      <a:noFill/>
                      <a:prstDash val="solid"/>
                    </a:lnR>
                    <a:lnT w="12700" cmpd="sng">
                      <a:noFill/>
                      <a:prstDash val="solid"/>
                    </a:lnT>
                    <a:lnB w="12700" cmpd="sng">
                      <a:noFill/>
                      <a:prstDash val="solid"/>
                    </a:lnB>
                    <a:noFill/>
                  </a:tcPr>
                </a:tc>
                <a:tc>
                  <a:txBody>
                    <a:bodyPr/>
                    <a:lstStyle/>
                    <a:p>
                      <a:r>
                        <a:rPr lang="bg-BG" sz="2300" cap="none" spc="0">
                          <a:solidFill>
                            <a:schemeClr val="tx1"/>
                          </a:solidFill>
                        </a:rPr>
                        <a:t>Серозен</a:t>
                      </a:r>
                      <a:endParaRPr lang="en-US" sz="2300" cap="none" spc="0">
                        <a:solidFill>
                          <a:schemeClr val="tx1"/>
                        </a:solidFill>
                      </a:endParaRPr>
                    </a:p>
                  </a:txBody>
                  <a:tcPr marL="239016" marR="239016" marT="239016" marB="239016">
                    <a:lnL w="12700" cmpd="sng">
                      <a:noFill/>
                      <a:prstDash val="solid"/>
                    </a:lnL>
                    <a:lnR w="12700" cmpd="sng">
                      <a:noFill/>
                      <a:prstDash val="solid"/>
                    </a:lnR>
                    <a:lnT w="12700" cmpd="sng">
                      <a:noFill/>
                      <a:prstDash val="solid"/>
                    </a:lnT>
                    <a:lnB w="12700" cmpd="sng">
                      <a:noFill/>
                      <a:prstDash val="solid"/>
                    </a:lnB>
                    <a:noFill/>
                  </a:tcPr>
                </a:tc>
                <a:tc>
                  <a:txBody>
                    <a:bodyPr/>
                    <a:lstStyle/>
                    <a:p>
                      <a:r>
                        <a:rPr lang="en-US" sz="2300" cap="none" spc="0">
                          <a:solidFill>
                            <a:schemeClr val="tx1"/>
                          </a:solidFill>
                        </a:rPr>
                        <a:t>CN-high</a:t>
                      </a:r>
                    </a:p>
                  </a:txBody>
                  <a:tcPr marL="239016" marR="239016" marT="239016" marB="23901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992741037"/>
                  </a:ext>
                </a:extLst>
              </a:tr>
              <a:tr h="754196">
                <a:tc>
                  <a:txBody>
                    <a:bodyPr/>
                    <a:lstStyle/>
                    <a:p>
                      <a:endParaRPr lang="en-US" sz="2300" cap="none" spc="0" dirty="0">
                        <a:solidFill>
                          <a:schemeClr val="tx1"/>
                        </a:solidFill>
                      </a:endParaRPr>
                    </a:p>
                  </a:txBody>
                  <a:tcPr marL="239016" marR="239016" marT="239016" marB="23901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bg-BG" sz="2300" cap="none" spc="0">
                          <a:solidFill>
                            <a:schemeClr val="tx1"/>
                          </a:solidFill>
                        </a:rPr>
                        <a:t>Светло клетъчен</a:t>
                      </a:r>
                      <a:endParaRPr lang="en-US" sz="2300" cap="none" spc="0">
                        <a:solidFill>
                          <a:schemeClr val="tx1"/>
                        </a:solidFill>
                      </a:endParaRPr>
                    </a:p>
                  </a:txBody>
                  <a:tcPr marL="239016" marR="239016" marT="239016" marB="23901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endParaRPr lang="en-US" sz="2300" cap="none" spc="0" dirty="0">
                        <a:solidFill>
                          <a:schemeClr val="tx1"/>
                        </a:solidFill>
                      </a:endParaRPr>
                    </a:p>
                  </a:txBody>
                  <a:tcPr marL="239016" marR="239016" marT="239016" marB="23901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00002535"/>
                  </a:ext>
                </a:extLst>
              </a:tr>
            </a:tbl>
          </a:graphicData>
        </a:graphic>
      </p:graphicFrame>
      <p:sp>
        <p:nvSpPr>
          <p:cNvPr id="5" name="Правоъгълник 11">
            <a:extLst>
              <a:ext uri="{FF2B5EF4-FFF2-40B4-BE49-F238E27FC236}">
                <a16:creationId xmlns:a16="http://schemas.microsoft.com/office/drawing/2014/main" id="{3A647479-5CCB-44A0-ADE2-6A1551E04248}"/>
              </a:ext>
            </a:extLst>
          </p:cNvPr>
          <p:cNvSpPr/>
          <p:nvPr/>
        </p:nvSpPr>
        <p:spPr>
          <a:xfrm>
            <a:off x="0" y="6550223"/>
            <a:ext cx="2260315" cy="307777"/>
          </a:xfrm>
          <a:prstGeom prst="rect">
            <a:avLst/>
          </a:prstGeom>
        </p:spPr>
        <p:txBody>
          <a:bodyPr wrap="square">
            <a:spAutoFit/>
          </a:bodyPr>
          <a:lstStyle/>
          <a:p>
            <a:pPr algn="just">
              <a:spcAft>
                <a:spcPts val="600"/>
              </a:spcAft>
            </a:pPr>
            <a:r>
              <a:rPr lang="en-US" sz="1400" dirty="0"/>
              <a:t>Murali R.</a:t>
            </a:r>
            <a:r>
              <a:rPr lang="ru-RU" sz="1400" dirty="0"/>
              <a:t>, </a:t>
            </a:r>
            <a:r>
              <a:rPr lang="en-US" sz="1400" dirty="0"/>
              <a:t>2014</a:t>
            </a:r>
          </a:p>
        </p:txBody>
      </p:sp>
    </p:spTree>
    <p:extLst>
      <p:ext uri="{BB962C8B-B14F-4D97-AF65-F5344CB8AC3E}">
        <p14:creationId xmlns:p14="http://schemas.microsoft.com/office/powerpoint/2010/main" val="3994660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7FEB-7C95-4C8F-8E47-C09BE2CE9438}"/>
              </a:ext>
            </a:extLst>
          </p:cNvPr>
          <p:cNvSpPr>
            <a:spLocks noGrp="1"/>
          </p:cNvSpPr>
          <p:nvPr>
            <p:ph type="title"/>
          </p:nvPr>
        </p:nvSpPr>
        <p:spPr/>
        <p:txBody>
          <a:bodyPr/>
          <a:lstStyle/>
          <a:p>
            <a:r>
              <a:rPr lang="bg-BG" dirty="0"/>
              <a:t>Карцином на пикочен мехур</a:t>
            </a:r>
          </a:p>
        </p:txBody>
      </p:sp>
      <p:sp>
        <p:nvSpPr>
          <p:cNvPr id="6" name="Content Placeholder 2">
            <a:extLst>
              <a:ext uri="{FF2B5EF4-FFF2-40B4-BE49-F238E27FC236}">
                <a16:creationId xmlns:a16="http://schemas.microsoft.com/office/drawing/2014/main" id="{F4BD00A6-4C87-4BE3-A5A2-113777F9B8A9}"/>
              </a:ext>
            </a:extLst>
          </p:cNvPr>
          <p:cNvSpPr>
            <a:spLocks noGrp="1"/>
          </p:cNvSpPr>
          <p:nvPr>
            <p:ph idx="1"/>
          </p:nvPr>
        </p:nvSpPr>
        <p:spPr>
          <a:xfrm>
            <a:off x="1397254" y="3255432"/>
            <a:ext cx="4138406" cy="2628900"/>
          </a:xfrm>
        </p:spPr>
        <p:txBody>
          <a:bodyPr>
            <a:normAutofit/>
          </a:bodyPr>
          <a:lstStyle/>
          <a:p>
            <a:pPr>
              <a:buFont typeface="Arial" panose="020B0604020202020204" pitchFamily="34" charset="0"/>
              <a:buChar char="•"/>
            </a:pPr>
            <a:r>
              <a:rPr lang="bg-BG" sz="2400" dirty="0"/>
              <a:t>Уробазален А</a:t>
            </a:r>
          </a:p>
          <a:p>
            <a:pPr>
              <a:buFont typeface="Arial" panose="020B0604020202020204" pitchFamily="34" charset="0"/>
              <a:buChar char="•"/>
            </a:pPr>
            <a:r>
              <a:rPr lang="bg-BG" sz="2400" dirty="0"/>
              <a:t>Уробазален В</a:t>
            </a:r>
          </a:p>
          <a:p>
            <a:pPr>
              <a:buFont typeface="Arial" panose="020B0604020202020204" pitchFamily="34" charset="0"/>
              <a:buChar char="•"/>
            </a:pPr>
            <a:r>
              <a:rPr lang="bg-BG" sz="2400" dirty="0"/>
              <a:t>Плоско клетъчно подобен</a:t>
            </a:r>
          </a:p>
          <a:p>
            <a:pPr>
              <a:buFont typeface="Arial" panose="020B0604020202020204" pitchFamily="34" charset="0"/>
              <a:buChar char="•"/>
            </a:pPr>
            <a:r>
              <a:rPr lang="bg-BG" sz="2400" dirty="0"/>
              <a:t>Геномно нестабилен</a:t>
            </a:r>
          </a:p>
          <a:p>
            <a:pPr>
              <a:buFont typeface="Arial" panose="020B0604020202020204" pitchFamily="34" charset="0"/>
              <a:buChar char="•"/>
            </a:pPr>
            <a:endParaRPr lang="bg-BG" sz="2400" dirty="0"/>
          </a:p>
          <a:p>
            <a:pPr>
              <a:buFont typeface="Arial" panose="020B0604020202020204" pitchFamily="34" charset="0"/>
              <a:buChar char="•"/>
            </a:pPr>
            <a:endParaRPr lang="bg-BG" sz="2400" dirty="0"/>
          </a:p>
        </p:txBody>
      </p:sp>
      <p:pic>
        <p:nvPicPr>
          <p:cNvPr id="5" name="Picture 4">
            <a:extLst>
              <a:ext uri="{FF2B5EF4-FFF2-40B4-BE49-F238E27FC236}">
                <a16:creationId xmlns:a16="http://schemas.microsoft.com/office/drawing/2014/main" id="{3B31294E-C866-4AA7-850D-38FE4795B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4720" y="2409882"/>
            <a:ext cx="5534520" cy="4320000"/>
          </a:xfrm>
          <a:prstGeom prst="rect">
            <a:avLst/>
          </a:prstGeom>
        </p:spPr>
      </p:pic>
    </p:spTree>
    <p:extLst>
      <p:ext uri="{BB962C8B-B14F-4D97-AF65-F5344CB8AC3E}">
        <p14:creationId xmlns:p14="http://schemas.microsoft.com/office/powerpoint/2010/main" val="3030612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D23549-A2D8-48C0-B48D-E0CB68208C52}"/>
              </a:ext>
            </a:extLst>
          </p:cNvPr>
          <p:cNvSpPr>
            <a:spLocks noGrp="1"/>
          </p:cNvSpPr>
          <p:nvPr>
            <p:ph type="title"/>
          </p:nvPr>
        </p:nvSpPr>
        <p:spPr/>
        <p:txBody>
          <a:bodyPr/>
          <a:lstStyle/>
          <a:p>
            <a:r>
              <a:rPr lang="bg-BG" dirty="0"/>
              <a:t>Карцином на пикочен мехур</a:t>
            </a:r>
          </a:p>
        </p:txBody>
      </p:sp>
      <p:sp>
        <p:nvSpPr>
          <p:cNvPr id="3" name="Content Placeholder 2">
            <a:extLst>
              <a:ext uri="{FF2B5EF4-FFF2-40B4-BE49-F238E27FC236}">
                <a16:creationId xmlns:a16="http://schemas.microsoft.com/office/drawing/2014/main" id="{D0B2BCEE-5632-4A58-8F25-CD89ACFCECE1}"/>
              </a:ext>
            </a:extLst>
          </p:cNvPr>
          <p:cNvSpPr>
            <a:spLocks noGrp="1"/>
          </p:cNvSpPr>
          <p:nvPr>
            <p:ph idx="1"/>
          </p:nvPr>
        </p:nvSpPr>
        <p:spPr>
          <a:xfrm>
            <a:off x="1154954" y="2737850"/>
            <a:ext cx="4209526" cy="3416300"/>
          </a:xfrm>
        </p:spPr>
        <p:txBody>
          <a:bodyPr>
            <a:normAutofit/>
          </a:bodyPr>
          <a:lstStyle/>
          <a:p>
            <a:pPr>
              <a:buFont typeface="Arial" panose="020B0604020202020204" pitchFamily="34" charset="0"/>
              <a:buChar char="•"/>
            </a:pPr>
            <a:r>
              <a:rPr lang="bg-BG" sz="2400" dirty="0"/>
              <a:t>Стратификация на рискови групи</a:t>
            </a:r>
          </a:p>
          <a:p>
            <a:pPr>
              <a:buFont typeface="Arial" panose="020B0604020202020204" pitchFamily="34" charset="0"/>
              <a:buChar char="•"/>
            </a:pPr>
            <a:r>
              <a:rPr lang="bg-BG" sz="2400" dirty="0"/>
              <a:t>Идентификация на пациенти, кандидати за специфична терапия</a:t>
            </a:r>
          </a:p>
          <a:p>
            <a:pPr>
              <a:buFont typeface="Arial" panose="020B0604020202020204" pitchFamily="34" charset="0"/>
              <a:buChar char="•"/>
            </a:pPr>
            <a:r>
              <a:rPr lang="en-US" sz="2400" dirty="0"/>
              <a:t>PD1 / PD-L1</a:t>
            </a:r>
            <a:endParaRPr lang="bg-BG" sz="2400" dirty="0"/>
          </a:p>
        </p:txBody>
      </p:sp>
      <p:pic>
        <p:nvPicPr>
          <p:cNvPr id="5" name="Picture 4">
            <a:extLst>
              <a:ext uri="{FF2B5EF4-FFF2-40B4-BE49-F238E27FC236}">
                <a16:creationId xmlns:a16="http://schemas.microsoft.com/office/drawing/2014/main" id="{5229D805-F14C-49BB-BB3F-3E172AF82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9410" y="2286000"/>
            <a:ext cx="5832000" cy="4320000"/>
          </a:xfrm>
          <a:prstGeom prst="rect">
            <a:avLst/>
          </a:prstGeom>
        </p:spPr>
      </p:pic>
      <p:sp>
        <p:nvSpPr>
          <p:cNvPr id="6" name="TextBox 5">
            <a:extLst>
              <a:ext uri="{FF2B5EF4-FFF2-40B4-BE49-F238E27FC236}">
                <a16:creationId xmlns:a16="http://schemas.microsoft.com/office/drawing/2014/main" id="{55A2751C-31BA-4CA9-AC10-853B7DA188F1}"/>
              </a:ext>
            </a:extLst>
          </p:cNvPr>
          <p:cNvSpPr txBox="1"/>
          <p:nvPr/>
        </p:nvSpPr>
        <p:spPr>
          <a:xfrm>
            <a:off x="0" y="6550223"/>
            <a:ext cx="3251200" cy="307777"/>
          </a:xfrm>
          <a:prstGeom prst="rect">
            <a:avLst/>
          </a:prstGeom>
          <a:noFill/>
        </p:spPr>
        <p:txBody>
          <a:bodyPr wrap="square" rtlCol="0">
            <a:spAutoFit/>
          </a:bodyPr>
          <a:lstStyle/>
          <a:p>
            <a:r>
              <a:rPr lang="en-US" sz="1400" dirty="0" err="1"/>
              <a:t>Powels</a:t>
            </a:r>
            <a:r>
              <a:rPr lang="en-US" sz="1400" dirty="0"/>
              <a:t> T, Nature, 2014</a:t>
            </a:r>
            <a:endParaRPr lang="bg-BG" sz="1400" dirty="0"/>
          </a:p>
        </p:txBody>
      </p:sp>
    </p:spTree>
    <p:extLst>
      <p:ext uri="{BB962C8B-B14F-4D97-AF65-F5344CB8AC3E}">
        <p14:creationId xmlns:p14="http://schemas.microsoft.com/office/powerpoint/2010/main" val="1472840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52E0-CCA6-4EC5-A26B-3934A71C83FC}"/>
              </a:ext>
            </a:extLst>
          </p:cNvPr>
          <p:cNvSpPr>
            <a:spLocks noGrp="1"/>
          </p:cNvSpPr>
          <p:nvPr>
            <p:ph type="title"/>
          </p:nvPr>
        </p:nvSpPr>
        <p:spPr/>
        <p:txBody>
          <a:bodyPr/>
          <a:lstStyle/>
          <a:p>
            <a:r>
              <a:rPr lang="en-US" dirty="0"/>
              <a:t>1980 </a:t>
            </a:r>
            <a:r>
              <a:rPr lang="bg-BG" dirty="0"/>
              <a:t>имунохистохимия</a:t>
            </a:r>
          </a:p>
        </p:txBody>
      </p:sp>
      <p:pic>
        <p:nvPicPr>
          <p:cNvPr id="3076" name="Picture 4" descr="Biocare Medical Awarded Patent for PIN-4™ (CK5/14 + P63 + P504S) - Biocare  Medical">
            <a:extLst>
              <a:ext uri="{FF2B5EF4-FFF2-40B4-BE49-F238E27FC236}">
                <a16:creationId xmlns:a16="http://schemas.microsoft.com/office/drawing/2014/main" id="{E299F44D-09F3-4CFC-BE72-25D293E8C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28" y="1847850"/>
            <a:ext cx="6240000" cy="4680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CA0636D-02EE-4C8F-869B-8B6548CCC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2389" y="1847850"/>
            <a:ext cx="3505483" cy="468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CE2E8F4-D944-4EAA-943A-059BA75EC9EE}"/>
              </a:ext>
            </a:extLst>
          </p:cNvPr>
          <p:cNvSpPr txBox="1"/>
          <p:nvPr/>
        </p:nvSpPr>
        <p:spPr>
          <a:xfrm>
            <a:off x="0" y="6581001"/>
            <a:ext cx="9820275" cy="276999"/>
          </a:xfrm>
          <a:prstGeom prst="rect">
            <a:avLst/>
          </a:prstGeom>
          <a:noFill/>
        </p:spPr>
        <p:txBody>
          <a:bodyPr wrap="square">
            <a:spAutoFit/>
          </a:bodyPr>
          <a:lstStyle/>
          <a:p>
            <a:r>
              <a:rPr lang="en-US" sz="1200" b="0" i="0" dirty="0" err="1">
                <a:solidFill>
                  <a:srgbClr val="212121"/>
                </a:solidFill>
                <a:effectLst/>
                <a:latin typeface="Calibri" panose="020F0502020204030204" pitchFamily="34" charset="0"/>
                <a:cs typeface="Calibri" panose="020F0502020204030204" pitchFamily="34" charset="0"/>
              </a:rPr>
              <a:t>Birner</a:t>
            </a:r>
            <a:r>
              <a:rPr lang="en-US" sz="1200" b="0" i="0" dirty="0">
                <a:solidFill>
                  <a:srgbClr val="212121"/>
                </a:solidFill>
                <a:effectLst/>
                <a:latin typeface="Calibri" panose="020F0502020204030204" pitchFamily="34" charset="0"/>
                <a:cs typeface="Calibri" panose="020F0502020204030204" pitchFamily="34" charset="0"/>
              </a:rPr>
              <a:t> P, Prager G, </a:t>
            </a:r>
            <a:r>
              <a:rPr lang="en-US" sz="1200" b="0" i="0" dirty="0" err="1">
                <a:solidFill>
                  <a:srgbClr val="212121"/>
                </a:solidFill>
                <a:effectLst/>
                <a:latin typeface="Calibri" panose="020F0502020204030204" pitchFamily="34" charset="0"/>
                <a:cs typeface="Calibri" panose="020F0502020204030204" pitchFamily="34" charset="0"/>
              </a:rPr>
              <a:t>Streubel</a:t>
            </a:r>
            <a:r>
              <a:rPr lang="en-US" sz="1200" b="0" i="0" dirty="0">
                <a:solidFill>
                  <a:srgbClr val="212121"/>
                </a:solidFill>
                <a:effectLst/>
                <a:latin typeface="Calibri" panose="020F0502020204030204" pitchFamily="34" charset="0"/>
                <a:cs typeface="Calibri" panose="020F0502020204030204" pitchFamily="34" charset="0"/>
              </a:rPr>
              <a:t> B. Molecular pathology of cancer: how to communicate with disease. ESMO Open. 2016 Nov 17;1(5):e00008</a:t>
            </a:r>
            <a:endParaRPr lang="bg-BG"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5214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CAE44-9C30-417F-823F-E9F31D63CB9F}"/>
              </a:ext>
            </a:extLst>
          </p:cNvPr>
          <p:cNvSpPr>
            <a:spLocks noGrp="1"/>
          </p:cNvSpPr>
          <p:nvPr>
            <p:ph type="title"/>
          </p:nvPr>
        </p:nvSpPr>
        <p:spPr/>
        <p:txBody>
          <a:bodyPr/>
          <a:lstStyle/>
          <a:p>
            <a:r>
              <a:rPr lang="en-US" dirty="0"/>
              <a:t>Pd-l1</a:t>
            </a:r>
            <a:endParaRPr lang="bg-BG" dirty="0"/>
          </a:p>
        </p:txBody>
      </p:sp>
      <p:sp>
        <p:nvSpPr>
          <p:cNvPr id="3" name="Content Placeholder 2">
            <a:extLst>
              <a:ext uri="{FF2B5EF4-FFF2-40B4-BE49-F238E27FC236}">
                <a16:creationId xmlns:a16="http://schemas.microsoft.com/office/drawing/2014/main" id="{7486B190-45DD-49F7-918D-C68F2379789B}"/>
              </a:ext>
            </a:extLst>
          </p:cNvPr>
          <p:cNvSpPr>
            <a:spLocks noGrp="1"/>
          </p:cNvSpPr>
          <p:nvPr>
            <p:ph idx="1"/>
          </p:nvPr>
        </p:nvSpPr>
        <p:spPr>
          <a:xfrm>
            <a:off x="1024127" y="1747520"/>
            <a:ext cx="9720071" cy="2326640"/>
          </a:xfrm>
        </p:spPr>
        <p:txBody>
          <a:bodyPr>
            <a:normAutofit/>
          </a:bodyPr>
          <a:lstStyle/>
          <a:p>
            <a:pPr>
              <a:buFont typeface="Arial" panose="020B0604020202020204" pitchFamily="34" charset="0"/>
              <a:buChar char="•"/>
            </a:pPr>
            <a:r>
              <a:rPr lang="en-US" sz="2400" dirty="0">
                <a:latin typeface="Calibri" panose="020F0502020204030204" pitchFamily="34" charset="0"/>
                <a:cs typeface="Calibri" panose="020F0502020204030204" pitchFamily="34" charset="0"/>
              </a:rPr>
              <a:t> PD-L1 (</a:t>
            </a:r>
            <a:r>
              <a:rPr lang="en-US" sz="2400" i="0" dirty="0">
                <a:solidFill>
                  <a:srgbClr val="202122"/>
                </a:solidFill>
                <a:effectLst/>
                <a:latin typeface="Calibri" panose="020F0502020204030204" pitchFamily="34" charset="0"/>
                <a:cs typeface="Calibri" panose="020F0502020204030204" pitchFamily="34" charset="0"/>
              </a:rPr>
              <a:t>Programmed death-ligand 1) – </a:t>
            </a:r>
            <a:r>
              <a:rPr lang="bg-BG" sz="2400" i="0" dirty="0">
                <a:solidFill>
                  <a:srgbClr val="202122"/>
                </a:solidFill>
                <a:effectLst/>
                <a:latin typeface="Calibri" panose="020F0502020204030204" pitchFamily="34" charset="0"/>
                <a:cs typeface="Calibri" panose="020F0502020204030204" pitchFamily="34" charset="0"/>
              </a:rPr>
              <a:t>лиганд на програмирана клетъчна смърт е трансмембранен протеин с основната роля в антитуморен имунен отговор.</a:t>
            </a:r>
          </a:p>
          <a:p>
            <a:pPr>
              <a:buFont typeface="Arial" panose="020B0604020202020204" pitchFamily="34" charset="0"/>
              <a:buChar char="•"/>
            </a:pPr>
            <a:r>
              <a:rPr lang="bg-BG" sz="2400" dirty="0">
                <a:solidFill>
                  <a:srgbClr val="202122"/>
                </a:solidFill>
                <a:latin typeface="Calibri" panose="020F0502020204030204" pitchFamily="34" charset="0"/>
                <a:cs typeface="Calibri" panose="020F0502020204030204" pitchFamily="34" charset="0"/>
              </a:rPr>
              <a:t>Имунни чек пойнт инхибитири са лекарствени агенти, които блокират рецептора и дават възможност на имунната система да „атакува“ туморните клетки</a:t>
            </a:r>
            <a:endParaRPr lang="bg-BG" sz="2400" dirty="0">
              <a:latin typeface="Calibri" panose="020F0502020204030204" pitchFamily="34" charset="0"/>
              <a:cs typeface="Calibri" panose="020F0502020204030204" pitchFamily="34" charset="0"/>
            </a:endParaRPr>
          </a:p>
        </p:txBody>
      </p:sp>
      <p:pic>
        <p:nvPicPr>
          <p:cNvPr id="5" name="Picture 3">
            <a:extLst>
              <a:ext uri="{FF2B5EF4-FFF2-40B4-BE49-F238E27FC236}">
                <a16:creationId xmlns:a16="http://schemas.microsoft.com/office/drawing/2014/main" id="{5027702A-069A-490D-8CE1-1A1715A76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675" y="4074160"/>
            <a:ext cx="7232650" cy="267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566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1FA93-977C-4E84-98B0-18E9F3D0278E}"/>
              </a:ext>
            </a:extLst>
          </p:cNvPr>
          <p:cNvSpPr>
            <a:spLocks noGrp="1"/>
          </p:cNvSpPr>
          <p:nvPr>
            <p:ph type="title"/>
          </p:nvPr>
        </p:nvSpPr>
        <p:spPr>
          <a:xfrm>
            <a:off x="791112" y="0"/>
            <a:ext cx="10364451" cy="1596177"/>
          </a:xfrm>
        </p:spPr>
        <p:txBody>
          <a:bodyPr>
            <a:normAutofit/>
          </a:bodyPr>
          <a:lstStyle/>
          <a:p>
            <a:r>
              <a:rPr lang="en-US" sz="3200" dirty="0"/>
              <a:t>PD-L1 </a:t>
            </a:r>
            <a:br>
              <a:rPr lang="bg-BG" sz="3200" dirty="0"/>
            </a:br>
            <a:r>
              <a:rPr lang="bg-BG" sz="3200" dirty="0"/>
              <a:t>едно лекарство – един тест?!</a:t>
            </a:r>
          </a:p>
        </p:txBody>
      </p:sp>
      <p:graphicFrame>
        <p:nvGraphicFramePr>
          <p:cNvPr id="3" name="Content Placeholder 3">
            <a:extLst>
              <a:ext uri="{FF2B5EF4-FFF2-40B4-BE49-F238E27FC236}">
                <a16:creationId xmlns:a16="http://schemas.microsoft.com/office/drawing/2014/main" id="{657162DE-82B8-4E6E-BF99-E50E7F1BAF39}"/>
              </a:ext>
            </a:extLst>
          </p:cNvPr>
          <p:cNvGraphicFramePr>
            <a:graphicFrameLocks/>
          </p:cNvGraphicFramePr>
          <p:nvPr/>
        </p:nvGraphicFramePr>
        <p:xfrm>
          <a:off x="208200" y="1471277"/>
          <a:ext cx="11775600" cy="3357884"/>
        </p:xfrm>
        <a:graphic>
          <a:graphicData uri="http://schemas.openxmlformats.org/drawingml/2006/table">
            <a:tbl>
              <a:tblPr firstRow="1" bandRow="1">
                <a:tableStyleId>{5C22544A-7EE6-4342-B048-85BDC9FD1C3A}</a:tableStyleId>
              </a:tblPr>
              <a:tblGrid>
                <a:gridCol w="1962600">
                  <a:extLst>
                    <a:ext uri="{9D8B030D-6E8A-4147-A177-3AD203B41FA5}">
                      <a16:colId xmlns:a16="http://schemas.microsoft.com/office/drawing/2014/main" val="20000"/>
                    </a:ext>
                  </a:extLst>
                </a:gridCol>
                <a:gridCol w="1962600">
                  <a:extLst>
                    <a:ext uri="{9D8B030D-6E8A-4147-A177-3AD203B41FA5}">
                      <a16:colId xmlns:a16="http://schemas.microsoft.com/office/drawing/2014/main" val="20001"/>
                    </a:ext>
                  </a:extLst>
                </a:gridCol>
                <a:gridCol w="1962600">
                  <a:extLst>
                    <a:ext uri="{9D8B030D-6E8A-4147-A177-3AD203B41FA5}">
                      <a16:colId xmlns:a16="http://schemas.microsoft.com/office/drawing/2014/main" val="20002"/>
                    </a:ext>
                  </a:extLst>
                </a:gridCol>
                <a:gridCol w="2154073">
                  <a:extLst>
                    <a:ext uri="{9D8B030D-6E8A-4147-A177-3AD203B41FA5}">
                      <a16:colId xmlns:a16="http://schemas.microsoft.com/office/drawing/2014/main" val="20003"/>
                    </a:ext>
                  </a:extLst>
                </a:gridCol>
                <a:gridCol w="1914732">
                  <a:extLst>
                    <a:ext uri="{9D8B030D-6E8A-4147-A177-3AD203B41FA5}">
                      <a16:colId xmlns:a16="http://schemas.microsoft.com/office/drawing/2014/main" val="20004"/>
                    </a:ext>
                  </a:extLst>
                </a:gridCol>
                <a:gridCol w="1818995">
                  <a:extLst>
                    <a:ext uri="{9D8B030D-6E8A-4147-A177-3AD203B41FA5}">
                      <a16:colId xmlns:a16="http://schemas.microsoft.com/office/drawing/2014/main" val="20005"/>
                    </a:ext>
                  </a:extLst>
                </a:gridCol>
              </a:tblGrid>
              <a:tr h="733264">
                <a:tc>
                  <a:txBody>
                    <a:bodyPr/>
                    <a:lstStyle/>
                    <a:p>
                      <a:r>
                        <a:rPr lang="bg-BG" sz="1800" b="1" dirty="0"/>
                        <a:t>Лекарство</a:t>
                      </a:r>
                    </a:p>
                  </a:txBody>
                  <a:tcPr marL="91437" marR="91437" marT="45719" marB="45719"/>
                </a:tc>
                <a:tc>
                  <a:txBody>
                    <a:bodyPr/>
                    <a:lstStyle/>
                    <a:p>
                      <a:r>
                        <a:rPr lang="en-US" sz="1800" b="1" dirty="0" err="1"/>
                        <a:t>Atezolizumab</a:t>
                      </a:r>
                      <a:endParaRPr lang="bg-BG" sz="1800" b="1" dirty="0"/>
                    </a:p>
                  </a:txBody>
                  <a:tcPr marL="91437" marR="91437" marT="45719" marB="45719"/>
                </a:tc>
                <a:tc>
                  <a:txBody>
                    <a:bodyPr/>
                    <a:lstStyle/>
                    <a:p>
                      <a:r>
                        <a:rPr lang="en-US" sz="1800" b="1" dirty="0" err="1"/>
                        <a:t>Durvalumab</a:t>
                      </a:r>
                      <a:endParaRPr lang="bg-BG" sz="1800" b="1" dirty="0"/>
                    </a:p>
                  </a:txBody>
                  <a:tcPr marL="91437" marR="91437" marT="45719" marB="45719"/>
                </a:tc>
                <a:tc>
                  <a:txBody>
                    <a:bodyPr/>
                    <a:lstStyle/>
                    <a:p>
                      <a:r>
                        <a:rPr lang="en-US" sz="1800" b="1" dirty="0" err="1"/>
                        <a:t>Pembrolizumab</a:t>
                      </a:r>
                      <a:endParaRPr lang="bg-BG" sz="1800" b="1" dirty="0"/>
                    </a:p>
                  </a:txBody>
                  <a:tcPr marL="91437" marR="91437" marT="45719" marB="45719"/>
                </a:tc>
                <a:tc>
                  <a:txBody>
                    <a:bodyPr/>
                    <a:lstStyle/>
                    <a:p>
                      <a:r>
                        <a:rPr lang="en-US" sz="1800" b="1" dirty="0" err="1"/>
                        <a:t>Nivolumab</a:t>
                      </a:r>
                      <a:endParaRPr lang="bg-BG" sz="1800" b="1" dirty="0"/>
                    </a:p>
                  </a:txBody>
                  <a:tcPr marL="91437" marR="91437" marT="45719" marB="45719"/>
                </a:tc>
                <a:tc>
                  <a:txBody>
                    <a:bodyPr/>
                    <a:lstStyle/>
                    <a:p>
                      <a:r>
                        <a:rPr lang="en-US" sz="1800" b="1" dirty="0" err="1"/>
                        <a:t>Avelumab</a:t>
                      </a:r>
                      <a:endParaRPr lang="bg-BG" sz="1800" b="1" dirty="0"/>
                    </a:p>
                  </a:txBody>
                  <a:tcPr marL="91437" marR="91437" marT="45719" marB="45719"/>
                </a:tc>
                <a:extLst>
                  <a:ext uri="{0D108BD9-81ED-4DB2-BD59-A6C34878D82A}">
                    <a16:rowId xmlns:a16="http://schemas.microsoft.com/office/drawing/2014/main" val="10000"/>
                  </a:ext>
                </a:extLst>
              </a:tr>
              <a:tr h="424828">
                <a:tc>
                  <a:txBody>
                    <a:bodyPr/>
                    <a:lstStyle/>
                    <a:p>
                      <a:r>
                        <a:rPr lang="bg-BG" sz="1800" b="1" dirty="0"/>
                        <a:t>Антитяло</a:t>
                      </a:r>
                    </a:p>
                  </a:txBody>
                  <a:tcPr marL="91437" marR="91437" marT="45719" marB="45719"/>
                </a:tc>
                <a:tc>
                  <a:txBody>
                    <a:bodyPr/>
                    <a:lstStyle/>
                    <a:p>
                      <a:r>
                        <a:rPr lang="en-US" sz="1800" dirty="0"/>
                        <a:t>SP</a:t>
                      </a:r>
                      <a:r>
                        <a:rPr lang="en-US" sz="1800" baseline="0" dirty="0"/>
                        <a:t> 142</a:t>
                      </a:r>
                      <a:endParaRPr lang="bg-BG" sz="1800" dirty="0"/>
                    </a:p>
                  </a:txBody>
                  <a:tcPr marL="91437" marR="91437" marT="45719" marB="45719"/>
                </a:tc>
                <a:tc>
                  <a:txBody>
                    <a:bodyPr/>
                    <a:lstStyle/>
                    <a:p>
                      <a:r>
                        <a:rPr lang="en-US" sz="1800" dirty="0"/>
                        <a:t>SP 263</a:t>
                      </a:r>
                      <a:endParaRPr lang="bg-BG" sz="1800" dirty="0"/>
                    </a:p>
                  </a:txBody>
                  <a:tcPr marL="91437" marR="91437" marT="45719" marB="45719"/>
                </a:tc>
                <a:tc>
                  <a:txBody>
                    <a:bodyPr/>
                    <a:lstStyle/>
                    <a:p>
                      <a:r>
                        <a:rPr lang="en-US" sz="1800" dirty="0"/>
                        <a:t>22C3</a:t>
                      </a:r>
                      <a:endParaRPr lang="bg-BG" sz="1800" dirty="0"/>
                    </a:p>
                  </a:txBody>
                  <a:tcPr marL="91437" marR="91437" marT="45719" marB="45719"/>
                </a:tc>
                <a:tc>
                  <a:txBody>
                    <a:bodyPr/>
                    <a:lstStyle/>
                    <a:p>
                      <a:r>
                        <a:rPr lang="en-US" sz="1800" dirty="0"/>
                        <a:t>28-8</a:t>
                      </a:r>
                      <a:endParaRPr lang="bg-BG" sz="1800" dirty="0"/>
                    </a:p>
                  </a:txBody>
                  <a:tcPr marL="91437" marR="91437" marT="45719" marB="45719"/>
                </a:tc>
                <a:tc>
                  <a:txBody>
                    <a:bodyPr/>
                    <a:lstStyle/>
                    <a:p>
                      <a:r>
                        <a:rPr lang="en-US" sz="1800" dirty="0"/>
                        <a:t>73-10</a:t>
                      </a:r>
                      <a:endParaRPr lang="bg-BG" sz="1800" dirty="0"/>
                    </a:p>
                  </a:txBody>
                  <a:tcPr marL="91437" marR="91437" marT="45719" marB="45719"/>
                </a:tc>
                <a:extLst>
                  <a:ext uri="{0D108BD9-81ED-4DB2-BD59-A6C34878D82A}">
                    <a16:rowId xmlns:a16="http://schemas.microsoft.com/office/drawing/2014/main" val="10001"/>
                  </a:ext>
                </a:extLst>
              </a:tr>
              <a:tr h="733264">
                <a:tc>
                  <a:txBody>
                    <a:bodyPr/>
                    <a:lstStyle/>
                    <a:p>
                      <a:r>
                        <a:rPr lang="bg-BG" sz="1800" b="1" dirty="0"/>
                        <a:t>Платформа</a:t>
                      </a:r>
                    </a:p>
                  </a:txBody>
                  <a:tcPr marL="91437" marR="91437" marT="45719" marB="45719"/>
                </a:tc>
                <a:tc>
                  <a:txBody>
                    <a:bodyPr/>
                    <a:lstStyle/>
                    <a:p>
                      <a:r>
                        <a:rPr lang="en-US" sz="1800" dirty="0" err="1"/>
                        <a:t>Ventana</a:t>
                      </a:r>
                      <a:endParaRPr lang="bg-BG" sz="1800" dirty="0"/>
                    </a:p>
                  </a:txBody>
                  <a:tcPr marL="91437" marR="91437" marT="45719" marB="45719"/>
                </a:tc>
                <a:tc>
                  <a:txBody>
                    <a:bodyPr/>
                    <a:lstStyle/>
                    <a:p>
                      <a:r>
                        <a:rPr lang="en-US" sz="1800" dirty="0" err="1"/>
                        <a:t>Ventana</a:t>
                      </a:r>
                      <a:endParaRPr lang="bg-BG" sz="1800" dirty="0"/>
                    </a:p>
                  </a:txBody>
                  <a:tcPr marL="91437" marR="91437" marT="45719" marB="45719"/>
                </a:tc>
                <a:tc>
                  <a:txBody>
                    <a:bodyPr/>
                    <a:lstStyle/>
                    <a:p>
                      <a:r>
                        <a:rPr lang="en-US" sz="1800" dirty="0"/>
                        <a:t>DAKO</a:t>
                      </a:r>
                      <a:endParaRPr lang="bg-BG" sz="1800" dirty="0"/>
                    </a:p>
                  </a:txBody>
                  <a:tcPr marL="91437" marR="91437" marT="45719" marB="45719"/>
                </a:tc>
                <a:tc>
                  <a:txBody>
                    <a:bodyPr/>
                    <a:lstStyle/>
                    <a:p>
                      <a:r>
                        <a:rPr lang="en-US" sz="1800" dirty="0"/>
                        <a:t>DAKO</a:t>
                      </a:r>
                      <a:endParaRPr lang="bg-BG" sz="1800" dirty="0"/>
                    </a:p>
                  </a:txBody>
                  <a:tcPr marL="91437" marR="91437" marT="45719" marB="45719"/>
                </a:tc>
                <a:tc>
                  <a:txBody>
                    <a:bodyPr/>
                    <a:lstStyle/>
                    <a:p>
                      <a:r>
                        <a:rPr lang="en-US" sz="1800" dirty="0"/>
                        <a:t>DAKO</a:t>
                      </a:r>
                      <a:endParaRPr lang="bg-BG" sz="1800" dirty="0"/>
                    </a:p>
                  </a:txBody>
                  <a:tcPr marL="91437" marR="91437" marT="45719" marB="45719"/>
                </a:tc>
                <a:extLst>
                  <a:ext uri="{0D108BD9-81ED-4DB2-BD59-A6C34878D82A}">
                    <a16:rowId xmlns:a16="http://schemas.microsoft.com/office/drawing/2014/main" val="10002"/>
                  </a:ext>
                </a:extLst>
              </a:tr>
              <a:tr h="733264">
                <a:tc>
                  <a:txBody>
                    <a:bodyPr/>
                    <a:lstStyle/>
                    <a:p>
                      <a:r>
                        <a:rPr lang="bg-BG" sz="1800" b="1" dirty="0"/>
                        <a:t>НДКБД</a:t>
                      </a:r>
                    </a:p>
                  </a:txBody>
                  <a:tcPr marL="91437" marR="91437" marT="45719" marB="45719"/>
                </a:tc>
                <a:tc>
                  <a:txBody>
                    <a:bodyPr/>
                    <a:lstStyle/>
                    <a:p>
                      <a:r>
                        <a:rPr lang="en-US" sz="1800" dirty="0"/>
                        <a:t>TC</a:t>
                      </a:r>
                      <a:r>
                        <a:rPr lang="en-US" sz="1800" baseline="0" dirty="0"/>
                        <a:t> </a:t>
                      </a:r>
                      <a:r>
                        <a:rPr lang="en-US" sz="1800" dirty="0"/>
                        <a:t>≥ 10%</a:t>
                      </a:r>
                    </a:p>
                    <a:p>
                      <a:r>
                        <a:rPr lang="en-US" sz="1800" dirty="0"/>
                        <a:t>IC ≥ 50%</a:t>
                      </a:r>
                      <a:endParaRPr lang="bg-BG" sz="1800" dirty="0"/>
                    </a:p>
                  </a:txBody>
                  <a:tcPr marL="91437" marR="91437" marT="45719" marB="45719"/>
                </a:tc>
                <a:tc>
                  <a:txBody>
                    <a:bodyPr/>
                    <a:lstStyle/>
                    <a:p>
                      <a:r>
                        <a:rPr lang="en-US" sz="1800" dirty="0"/>
                        <a:t>TC ≥ 25%</a:t>
                      </a:r>
                    </a:p>
                    <a:p>
                      <a:endParaRPr lang="en-US" sz="1800" dirty="0"/>
                    </a:p>
                  </a:txBody>
                  <a:tcPr marL="91437" marR="91437" marT="45719" marB="45719"/>
                </a:tc>
                <a:tc>
                  <a:txBody>
                    <a:bodyPr/>
                    <a:lstStyle/>
                    <a:p>
                      <a:r>
                        <a:rPr lang="en-US" sz="1800" dirty="0"/>
                        <a:t>TC ≥ 1%</a:t>
                      </a:r>
                    </a:p>
                    <a:p>
                      <a:r>
                        <a:rPr lang="en-US" sz="1800" dirty="0"/>
                        <a:t>≥ 50% TPS</a:t>
                      </a:r>
                    </a:p>
                  </a:txBody>
                  <a:tcPr marL="91437" marR="91437" marT="45719" marB="45719"/>
                </a:tc>
                <a:tc>
                  <a:txBody>
                    <a:bodyPr/>
                    <a:lstStyle/>
                    <a:p>
                      <a:r>
                        <a:rPr lang="en-US" sz="1800" dirty="0"/>
                        <a:t>TC &gt;</a:t>
                      </a:r>
                      <a:r>
                        <a:rPr lang="en-US" sz="1800" baseline="0" dirty="0"/>
                        <a:t> 1%, </a:t>
                      </a:r>
                    </a:p>
                    <a:p>
                      <a:r>
                        <a:rPr lang="en-US" sz="1800" baseline="0" dirty="0"/>
                        <a:t>&gt; 5%</a:t>
                      </a:r>
                      <a:endParaRPr lang="en-US" sz="1800" dirty="0"/>
                    </a:p>
                  </a:txBody>
                  <a:tcPr marL="91437" marR="91437" marT="45719" marB="45719"/>
                </a:tc>
                <a:tc>
                  <a:txBody>
                    <a:bodyPr/>
                    <a:lstStyle/>
                    <a:p>
                      <a:r>
                        <a:rPr lang="en-US" sz="1800" dirty="0"/>
                        <a:t> ≥ 1%, 50% 80%</a:t>
                      </a:r>
                    </a:p>
                  </a:txBody>
                  <a:tcPr marL="91437" marR="91437" marT="45719" marB="45719"/>
                </a:tc>
                <a:extLst>
                  <a:ext uri="{0D108BD9-81ED-4DB2-BD59-A6C34878D82A}">
                    <a16:rowId xmlns:a16="http://schemas.microsoft.com/office/drawing/2014/main" val="10003"/>
                  </a:ext>
                </a:extLst>
              </a:tr>
              <a:tr h="733264">
                <a:tc>
                  <a:txBody>
                    <a:bodyPr/>
                    <a:lstStyle/>
                    <a:p>
                      <a:r>
                        <a:rPr lang="bg-BG" sz="1800" b="1" dirty="0"/>
                        <a:t>Статус</a:t>
                      </a:r>
                    </a:p>
                  </a:txBody>
                  <a:tcPr marL="91437" marR="91437" marT="45719" marB="45719"/>
                </a:tc>
                <a:tc>
                  <a:txBody>
                    <a:bodyPr/>
                    <a:lstStyle/>
                    <a:p>
                      <a:r>
                        <a:rPr lang="bg-BG" sz="1800" b="1" dirty="0"/>
                        <a:t>Допълнително</a:t>
                      </a:r>
                    </a:p>
                  </a:txBody>
                  <a:tcPr marL="91437" marR="91437" marT="45719" marB="45719"/>
                </a:tc>
                <a:tc>
                  <a:txBody>
                    <a:bodyPr/>
                    <a:lstStyle/>
                    <a:p>
                      <a:r>
                        <a:rPr lang="bg-BG" sz="1800" b="1" dirty="0"/>
                        <a:t>Незадължителен</a:t>
                      </a:r>
                    </a:p>
                  </a:txBody>
                  <a:tcPr marL="91437" marR="91437" marT="45719" marB="45719"/>
                </a:tc>
                <a:tc>
                  <a:txBody>
                    <a:bodyPr/>
                    <a:lstStyle/>
                    <a:p>
                      <a:r>
                        <a:rPr lang="bg-BG" sz="1800" b="1" dirty="0">
                          <a:solidFill>
                            <a:srgbClr val="FF0000"/>
                          </a:solidFill>
                        </a:rPr>
                        <a:t>Задължително</a:t>
                      </a:r>
                    </a:p>
                  </a:txBody>
                  <a:tcPr marL="91437" marR="91437" marT="45719" marB="45719"/>
                </a:tc>
                <a:tc>
                  <a:txBody>
                    <a:bodyPr/>
                    <a:lstStyle/>
                    <a:p>
                      <a:r>
                        <a:rPr lang="bg-BG" sz="1800" b="1" dirty="0"/>
                        <a:t>Допълнително</a:t>
                      </a:r>
                    </a:p>
                  </a:txBody>
                  <a:tcPr marL="91437" marR="91437" marT="45719" marB="45719"/>
                </a:tc>
                <a:tc>
                  <a:txBody>
                    <a:bodyPr/>
                    <a:lstStyle/>
                    <a:p>
                      <a:r>
                        <a:rPr lang="bg-BG" sz="1800" b="1" dirty="0"/>
                        <a:t>Не е ясен</a:t>
                      </a:r>
                    </a:p>
                  </a:txBody>
                  <a:tcPr marL="91437" marR="91437" marT="45719" marB="45719"/>
                </a:tc>
                <a:extLst>
                  <a:ext uri="{0D108BD9-81ED-4DB2-BD59-A6C34878D82A}">
                    <a16:rowId xmlns:a16="http://schemas.microsoft.com/office/drawing/2014/main" val="10006"/>
                  </a:ext>
                </a:extLst>
              </a:tr>
            </a:tbl>
          </a:graphicData>
        </a:graphic>
      </p:graphicFrame>
      <p:sp>
        <p:nvSpPr>
          <p:cNvPr id="4" name="Rectangle 11">
            <a:extLst>
              <a:ext uri="{FF2B5EF4-FFF2-40B4-BE49-F238E27FC236}">
                <a16:creationId xmlns:a16="http://schemas.microsoft.com/office/drawing/2014/main" id="{DE6F403D-0463-40E7-8649-4647A91C9522}"/>
              </a:ext>
            </a:extLst>
          </p:cNvPr>
          <p:cNvSpPr>
            <a:spLocks noChangeArrowheads="1"/>
          </p:cNvSpPr>
          <p:nvPr/>
        </p:nvSpPr>
        <p:spPr bwMode="auto">
          <a:xfrm>
            <a:off x="1588" y="4941233"/>
            <a:ext cx="1210863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Clr>
                <a:schemeClr val="tx1"/>
              </a:buClr>
              <a:buChar char="•"/>
              <a:defRPr sz="2400">
                <a:solidFill>
                  <a:schemeClr val="tx1"/>
                </a:solidFill>
                <a:latin typeface="Arial" panose="020B0604020202020204" pitchFamily="34" charset="0"/>
              </a:defRPr>
            </a:lvl1pPr>
            <a:lvl2pPr marL="742950" indent="-285750">
              <a:spcBef>
                <a:spcPct val="20000"/>
              </a:spcBef>
              <a:buClr>
                <a:schemeClr val="tx1"/>
              </a:buClr>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1"/>
              </a:buClr>
              <a:buChar char="•"/>
              <a:defRPr sz="2400">
                <a:solidFill>
                  <a:schemeClr val="tx1"/>
                </a:solidFill>
                <a:latin typeface="Arial" panose="020B0604020202020204" pitchFamily="34" charset="0"/>
              </a:defRPr>
            </a:lvl4pPr>
            <a:lvl5pPr marL="2057400" indent="-22860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just" eaLnBrk="1" hangingPunct="1">
              <a:spcBef>
                <a:spcPct val="0"/>
              </a:spcBef>
              <a:buClrTx/>
              <a:buFontTx/>
              <a:buNone/>
            </a:pPr>
            <a:r>
              <a:rPr lang="da-DK" altLang="en-US" sz="1200" baseline="30000" dirty="0">
                <a:solidFill>
                  <a:srgbClr val="000000"/>
                </a:solidFill>
                <a:latin typeface="Calibri" panose="020F0502020204030204" pitchFamily="34" charset="0"/>
              </a:rPr>
              <a:t>†</a:t>
            </a:r>
            <a:r>
              <a:rPr lang="da-DK" altLang="en-US" sz="1200" dirty="0">
                <a:solidFill>
                  <a:srgbClr val="000000"/>
                </a:solidFill>
                <a:latin typeface="Calibri" panose="020F0502020204030204" pitchFamily="34" charset="0"/>
              </a:rPr>
              <a:t>Definition of PD-L1 positivity differs between assay methodologies</a:t>
            </a:r>
            <a:r>
              <a:rPr lang="bg-BG" altLang="en-US" sz="1200" dirty="0">
                <a:solidFill>
                  <a:srgbClr val="000000"/>
                </a:solidFill>
                <a:latin typeface="Calibri" panose="020F0502020204030204" pitchFamily="34" charset="0"/>
              </a:rPr>
              <a:t>: </a:t>
            </a:r>
          </a:p>
          <a:p>
            <a:pPr marL="228600" indent="-228600" algn="just" eaLnBrk="1" hangingPunct="1">
              <a:spcBef>
                <a:spcPct val="0"/>
              </a:spcBef>
              <a:buClrTx/>
              <a:buFontTx/>
              <a:buAutoNum type="arabicPeriod"/>
            </a:pPr>
            <a:r>
              <a:rPr lang="da-DK" altLang="en-US" sz="1200" dirty="0">
                <a:solidFill>
                  <a:srgbClr val="000000"/>
                </a:solidFill>
                <a:latin typeface="Calibri" panose="020F0502020204030204" pitchFamily="34" charset="0"/>
              </a:rPr>
              <a:t>Garon EB, et al. Presented at ESMO 2014 (abstr. LBA43); </a:t>
            </a:r>
            <a:endParaRPr lang="bg-BG" altLang="en-US" sz="1200" dirty="0">
              <a:solidFill>
                <a:srgbClr val="000000"/>
              </a:solidFill>
              <a:latin typeface="Calibri" panose="020F0502020204030204" pitchFamily="34" charset="0"/>
            </a:endParaRPr>
          </a:p>
          <a:p>
            <a:pPr marL="228600" indent="-228600" algn="just" eaLnBrk="1" hangingPunct="1">
              <a:spcBef>
                <a:spcPct val="0"/>
              </a:spcBef>
              <a:buClrTx/>
              <a:buFontTx/>
              <a:buAutoNum type="arabicPeriod"/>
            </a:pPr>
            <a:r>
              <a:rPr lang="da-DK" altLang="en-US" sz="1200" dirty="0">
                <a:solidFill>
                  <a:srgbClr val="000000"/>
                </a:solidFill>
                <a:latin typeface="Calibri" panose="020F0502020204030204" pitchFamily="34" charset="0"/>
              </a:rPr>
              <a:t>Rizvi NA, et al. Presented at ASCO 2014 (abstr. 8007); </a:t>
            </a:r>
            <a:endParaRPr lang="bg-BG" altLang="en-US" sz="1200" dirty="0">
              <a:solidFill>
                <a:srgbClr val="000000"/>
              </a:solidFill>
              <a:latin typeface="Calibri" panose="020F0502020204030204" pitchFamily="34" charset="0"/>
            </a:endParaRPr>
          </a:p>
          <a:p>
            <a:pPr marL="228600" indent="-228600" algn="just" eaLnBrk="1" hangingPunct="1">
              <a:spcBef>
                <a:spcPct val="0"/>
              </a:spcBef>
              <a:buClrTx/>
              <a:buFontTx/>
              <a:buAutoNum type="arabicPeriod"/>
            </a:pPr>
            <a:r>
              <a:rPr lang="da-DK" altLang="en-US" sz="1200" dirty="0">
                <a:solidFill>
                  <a:srgbClr val="000000"/>
                </a:solidFill>
                <a:latin typeface="Calibri" panose="020F0502020204030204" pitchFamily="34" charset="0"/>
              </a:rPr>
              <a:t>Gettinger S et al. Poster p38 presented at ASCO 2014 (abstr. 8024);</a:t>
            </a:r>
            <a:endParaRPr lang="bg-BG" altLang="en-US" sz="1200" dirty="0">
              <a:solidFill>
                <a:srgbClr val="000000"/>
              </a:solidFill>
              <a:latin typeface="Calibri" panose="020F0502020204030204" pitchFamily="34" charset="0"/>
            </a:endParaRPr>
          </a:p>
          <a:p>
            <a:pPr marL="228600" indent="-228600" algn="just" eaLnBrk="1" hangingPunct="1">
              <a:spcBef>
                <a:spcPct val="0"/>
              </a:spcBef>
              <a:buClrTx/>
              <a:buFontTx/>
              <a:buAutoNum type="arabicPeriod"/>
            </a:pPr>
            <a:r>
              <a:rPr lang="da-DK" altLang="en-US" sz="1200" dirty="0">
                <a:solidFill>
                  <a:srgbClr val="000000"/>
                </a:solidFill>
                <a:latin typeface="Calibri" panose="020F0502020204030204" pitchFamily="34" charset="0"/>
              </a:rPr>
              <a:t>4. Brahmer JR et al. Poster 293 presented at ASCO 2014 (abstr. 8112^); </a:t>
            </a:r>
            <a:endParaRPr lang="bg-BG" altLang="en-US" sz="1200" dirty="0">
              <a:solidFill>
                <a:srgbClr val="000000"/>
              </a:solidFill>
              <a:latin typeface="Calibri" panose="020F0502020204030204" pitchFamily="34" charset="0"/>
            </a:endParaRPr>
          </a:p>
          <a:p>
            <a:pPr marL="228600" indent="-228600" algn="just" eaLnBrk="1" hangingPunct="1">
              <a:spcBef>
                <a:spcPct val="0"/>
              </a:spcBef>
              <a:buClrTx/>
              <a:buFontTx/>
              <a:buAutoNum type="arabicPeriod"/>
            </a:pPr>
            <a:r>
              <a:rPr lang="da-DK" altLang="en-US" sz="1200" dirty="0">
                <a:solidFill>
                  <a:srgbClr val="000000"/>
                </a:solidFill>
                <a:latin typeface="Calibri" panose="020F0502020204030204" pitchFamily="34" charset="0"/>
              </a:rPr>
              <a:t> </a:t>
            </a:r>
            <a:r>
              <a:rPr lang="da-DK" altLang="en-US" sz="1200" dirty="0">
                <a:solidFill>
                  <a:srgbClr val="000000"/>
                </a:solidFill>
                <a:latin typeface="Calibri" panose="020F0502020204030204" pitchFamily="34" charset="0"/>
                <a:hlinkClick r:id="rId2"/>
              </a:rPr>
              <a:t>http://www.clinicaltrials.gov/ct2/show/NCT02041533 Accessed January 2015</a:t>
            </a:r>
            <a:r>
              <a:rPr lang="da-DK" altLang="en-US" sz="1200" dirty="0">
                <a:solidFill>
                  <a:srgbClr val="000000"/>
                </a:solidFill>
                <a:latin typeface="Calibri" panose="020F0502020204030204" pitchFamily="34" charset="0"/>
              </a:rPr>
              <a:t>;</a:t>
            </a:r>
            <a:r>
              <a:rPr lang="bg-BG" altLang="en-US" sz="1200" dirty="0">
                <a:solidFill>
                  <a:srgbClr val="000000"/>
                </a:solidFill>
                <a:latin typeface="Calibri" panose="020F0502020204030204" pitchFamily="34" charset="0"/>
              </a:rPr>
              <a:t> </a:t>
            </a:r>
          </a:p>
          <a:p>
            <a:pPr marL="228600" indent="-228600" algn="just" eaLnBrk="1" hangingPunct="1">
              <a:spcBef>
                <a:spcPct val="0"/>
              </a:spcBef>
              <a:buClrTx/>
              <a:buFontTx/>
              <a:buAutoNum type="arabicPeriod"/>
            </a:pPr>
            <a:r>
              <a:rPr lang="da-DK" altLang="en-US" sz="1200" dirty="0">
                <a:solidFill>
                  <a:srgbClr val="000000"/>
                </a:solidFill>
                <a:latin typeface="Calibri" panose="020F0502020204030204" pitchFamily="34" charset="0"/>
              </a:rPr>
              <a:t>Rizvi NA et al. Poster presented at ASCO 2014 (abstr. TPS8123); </a:t>
            </a:r>
            <a:endParaRPr lang="bg-BG" altLang="en-US" sz="1200" dirty="0">
              <a:solidFill>
                <a:srgbClr val="000000"/>
              </a:solidFill>
              <a:latin typeface="Calibri" panose="020F0502020204030204" pitchFamily="34" charset="0"/>
            </a:endParaRPr>
          </a:p>
          <a:p>
            <a:pPr marL="228600" indent="-228600" algn="just" eaLnBrk="1" hangingPunct="1">
              <a:spcBef>
                <a:spcPct val="0"/>
              </a:spcBef>
              <a:buClrTx/>
              <a:buFontTx/>
              <a:buAutoNum type="arabicPeriod"/>
            </a:pPr>
            <a:r>
              <a:rPr lang="da-DK" altLang="en-US" sz="1200" dirty="0">
                <a:solidFill>
                  <a:srgbClr val="000000"/>
                </a:solidFill>
                <a:latin typeface="Calibri" panose="020F0502020204030204" pitchFamily="34" charset="0"/>
              </a:rPr>
              <a:t>Soria J-C, et al. ESMO 2014 (abstr. 1322P); </a:t>
            </a:r>
            <a:endParaRPr lang="bg-BG" altLang="en-US" sz="1200" dirty="0">
              <a:solidFill>
                <a:srgbClr val="000000"/>
              </a:solidFill>
              <a:latin typeface="Calibri" panose="020F0502020204030204" pitchFamily="34" charset="0"/>
            </a:endParaRPr>
          </a:p>
          <a:p>
            <a:pPr marL="228600" indent="-228600" algn="just" eaLnBrk="1" hangingPunct="1">
              <a:spcBef>
                <a:spcPct val="0"/>
              </a:spcBef>
              <a:buClrTx/>
              <a:buFontTx/>
              <a:buAutoNum type="arabicPeriod"/>
            </a:pPr>
            <a:r>
              <a:rPr lang="da-DK" altLang="en-US" sz="1200" dirty="0">
                <a:solidFill>
                  <a:srgbClr val="000000"/>
                </a:solidFill>
                <a:latin typeface="Calibri" panose="020F0502020204030204" pitchFamily="34" charset="0"/>
              </a:rPr>
              <a:t>Brahmer JR, et al. Poster presented at ASCO 2014 (abstr. 8021^); </a:t>
            </a:r>
            <a:endParaRPr lang="bg-BG" altLang="en-US" sz="1200" dirty="0">
              <a:solidFill>
                <a:srgbClr val="000000"/>
              </a:solidFill>
              <a:latin typeface="Calibri" panose="020F0502020204030204" pitchFamily="34" charset="0"/>
            </a:endParaRPr>
          </a:p>
          <a:p>
            <a:pPr marL="228600" indent="-228600" algn="just" eaLnBrk="1" hangingPunct="1">
              <a:spcBef>
                <a:spcPct val="0"/>
              </a:spcBef>
              <a:buClrTx/>
              <a:buFontTx/>
              <a:buAutoNum type="arabicPeriod"/>
            </a:pPr>
            <a:r>
              <a:rPr lang="da-DK" altLang="en-US" sz="1200" dirty="0">
                <a:solidFill>
                  <a:srgbClr val="000000"/>
                </a:solidFill>
                <a:latin typeface="Calibri" panose="020F0502020204030204" pitchFamily="34" charset="0"/>
              </a:rPr>
              <a:t>Segal NH, et al. Presented at ASCO 2014 (abstr. 3002^); 10. Segal NH, et al. ESMO 2014 (abstr. 1058PD).</a:t>
            </a:r>
          </a:p>
        </p:txBody>
      </p:sp>
    </p:spTree>
    <p:extLst>
      <p:ext uri="{BB962C8B-B14F-4D97-AF65-F5344CB8AC3E}">
        <p14:creationId xmlns:p14="http://schemas.microsoft.com/office/powerpoint/2010/main" val="2303293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a:extLst>
              <a:ext uri="{FF2B5EF4-FFF2-40B4-BE49-F238E27FC236}">
                <a16:creationId xmlns:a16="http://schemas.microsoft.com/office/drawing/2014/main" id="{BAE48740-CFB8-4B78-872D-649E87361D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810" y="850900"/>
            <a:ext cx="7993062"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5">
            <a:extLst>
              <a:ext uri="{FF2B5EF4-FFF2-40B4-BE49-F238E27FC236}">
                <a16:creationId xmlns:a16="http://schemas.microsoft.com/office/drawing/2014/main" id="{A65DF271-B225-44C8-BEAC-86341039627C}"/>
              </a:ext>
            </a:extLst>
          </p:cNvPr>
          <p:cNvSpPr>
            <a:spLocks noChangeArrowheads="1"/>
          </p:cNvSpPr>
          <p:nvPr/>
        </p:nvSpPr>
        <p:spPr bwMode="auto">
          <a:xfrm>
            <a:off x="7880350" y="6251575"/>
            <a:ext cx="2247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Char char="•"/>
              <a:defRPr sz="2400">
                <a:solidFill>
                  <a:schemeClr val="tx1"/>
                </a:solidFill>
                <a:latin typeface="Arial" panose="020B0604020202020204" pitchFamily="34" charset="0"/>
              </a:defRPr>
            </a:lvl1pPr>
            <a:lvl2pPr marL="742950" indent="-285750">
              <a:spcBef>
                <a:spcPct val="20000"/>
              </a:spcBef>
              <a:buClr>
                <a:schemeClr val="tx1"/>
              </a:buClr>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1"/>
              </a:buClr>
              <a:buChar char="•"/>
              <a:defRPr sz="2400">
                <a:solidFill>
                  <a:schemeClr val="tx1"/>
                </a:solidFill>
                <a:latin typeface="Arial" panose="020B0604020202020204" pitchFamily="34" charset="0"/>
              </a:defRPr>
            </a:lvl4pPr>
            <a:lvl5pPr marL="2057400" indent="-22860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eaLnBrk="1" hangingPunct="1">
              <a:spcBef>
                <a:spcPct val="0"/>
              </a:spcBef>
              <a:buClrTx/>
              <a:buFontTx/>
              <a:buNone/>
            </a:pPr>
            <a:r>
              <a:rPr lang="en-US" altLang="en-US" sz="1800"/>
              <a:t> </a:t>
            </a:r>
            <a:r>
              <a:rPr lang="en-US" altLang="en-US" sz="1800" b="1"/>
              <a:t>clone 22C3</a:t>
            </a:r>
            <a:r>
              <a:rPr lang="bg-BG" altLang="en-US" sz="1800" b="1"/>
              <a:t>, ДАКО</a:t>
            </a:r>
          </a:p>
        </p:txBody>
      </p:sp>
      <p:sp>
        <p:nvSpPr>
          <p:cNvPr id="35845" name="Rectangle 4">
            <a:extLst>
              <a:ext uri="{FF2B5EF4-FFF2-40B4-BE49-F238E27FC236}">
                <a16:creationId xmlns:a16="http://schemas.microsoft.com/office/drawing/2014/main" id="{AF9DF041-F331-4702-8206-FC7080667C75}"/>
              </a:ext>
            </a:extLst>
          </p:cNvPr>
          <p:cNvSpPr>
            <a:spLocks noChangeArrowheads="1"/>
          </p:cNvSpPr>
          <p:nvPr/>
        </p:nvSpPr>
        <p:spPr bwMode="auto">
          <a:xfrm>
            <a:off x="1524000" y="6581776"/>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400">
                <a:solidFill>
                  <a:schemeClr val="tx1"/>
                </a:solidFill>
                <a:latin typeface="Arial" panose="020B0604020202020204" pitchFamily="34" charset="0"/>
              </a:defRPr>
            </a:lvl1pPr>
            <a:lvl2pPr marL="742950" indent="-285750">
              <a:spcBef>
                <a:spcPct val="20000"/>
              </a:spcBef>
              <a:buClr>
                <a:schemeClr val="tx1"/>
              </a:buClr>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1"/>
              </a:buClr>
              <a:buChar char="•"/>
              <a:defRPr sz="2400">
                <a:solidFill>
                  <a:schemeClr val="tx1"/>
                </a:solidFill>
                <a:latin typeface="Arial" panose="020B0604020202020204" pitchFamily="34" charset="0"/>
              </a:defRPr>
            </a:lvl4pPr>
            <a:lvl5pPr marL="2057400" indent="-22860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eaLnBrk="1" hangingPunct="1">
              <a:spcBef>
                <a:spcPct val="0"/>
              </a:spcBef>
              <a:buClrTx/>
              <a:buFontTx/>
              <a:buNone/>
            </a:pPr>
            <a:r>
              <a:rPr lang="en-US" altLang="en-US" sz="1200"/>
              <a:t>Trial Yields Positive Data on Pembrolizumab for Lung Cancer, Potential Response Biomarker, NCI, 2015</a:t>
            </a:r>
            <a:endParaRPr lang="bg-BG" altLang="en-US" sz="1200"/>
          </a:p>
        </p:txBody>
      </p:sp>
      <p:sp>
        <p:nvSpPr>
          <p:cNvPr id="3" name="Title 2">
            <a:extLst>
              <a:ext uri="{FF2B5EF4-FFF2-40B4-BE49-F238E27FC236}">
                <a16:creationId xmlns:a16="http://schemas.microsoft.com/office/drawing/2014/main" id="{EFA39BD0-975F-4E0B-9FE5-75BC2F5BC50F}"/>
              </a:ext>
            </a:extLst>
          </p:cNvPr>
          <p:cNvSpPr>
            <a:spLocks noGrp="1"/>
          </p:cNvSpPr>
          <p:nvPr>
            <p:ph type="title"/>
          </p:nvPr>
        </p:nvSpPr>
        <p:spPr/>
        <p:txBody>
          <a:bodyPr/>
          <a:lstStyle/>
          <a:p>
            <a:r>
              <a:rPr lang="en-US" dirty="0"/>
              <a:t>Pd-l1</a:t>
            </a:r>
            <a:endParaRPr lang="bg-BG" dirty="0"/>
          </a:p>
        </p:txBody>
      </p:sp>
      <p:sp>
        <p:nvSpPr>
          <p:cNvPr id="8" name="Rectangle 7">
            <a:extLst>
              <a:ext uri="{FF2B5EF4-FFF2-40B4-BE49-F238E27FC236}">
                <a16:creationId xmlns:a16="http://schemas.microsoft.com/office/drawing/2014/main" id="{F0D4F0A4-25F6-4B29-A9B2-64F60415297F}"/>
              </a:ext>
            </a:extLst>
          </p:cNvPr>
          <p:cNvSpPr/>
          <p:nvPr/>
        </p:nvSpPr>
        <p:spPr>
          <a:xfrm>
            <a:off x="553848" y="3258849"/>
            <a:ext cx="2620962" cy="1077218"/>
          </a:xfrm>
          <a:prstGeom prst="rect">
            <a:avLst/>
          </a:prstGeom>
          <a:solidFill>
            <a:srgbClr val="FFFFFF"/>
          </a:solidFill>
        </p:spPr>
        <p:txBody>
          <a:bodyPr wrap="square">
            <a:spAutoFit/>
          </a:bodyPr>
          <a:lstStyle/>
          <a:p>
            <a:pPr algn="ctr" eaLnBrk="1" hangingPunct="1">
              <a:defRPr/>
            </a:pPr>
            <a:r>
              <a:rPr lang="bg-BG"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НДККБД</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ndParaRPr>
          </a:p>
          <a:p>
            <a:pPr algn="ctr" eaLnBrk="1" hangingPunct="1">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TPS</a:t>
            </a:r>
            <a:endParaRPr lang="bg-BG"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Abstracts\BAMO 2019\snimki BAMO 2019\ventana-pd-l1-sp142-urothelial.jpg">
            <a:extLst>
              <a:ext uri="{FF2B5EF4-FFF2-40B4-BE49-F238E27FC236}">
                <a16:creationId xmlns:a16="http://schemas.microsoft.com/office/drawing/2014/main" id="{5F182828-E9EC-40B7-9677-12C5C9EE2832}"/>
              </a:ext>
            </a:extLst>
          </p:cNvPr>
          <p:cNvPicPr>
            <a:picLocks noChangeAspect="1" noChangeArrowheads="1"/>
          </p:cNvPicPr>
          <p:nvPr/>
        </p:nvPicPr>
        <p:blipFill>
          <a:blip r:embed="rId2"/>
          <a:srcRect/>
          <a:stretch>
            <a:fillRect/>
          </a:stretch>
        </p:blipFill>
        <p:spPr bwMode="auto">
          <a:xfrm>
            <a:off x="2753360" y="549275"/>
            <a:ext cx="5907088" cy="2879725"/>
          </a:xfrm>
          <a:prstGeom prst="rect">
            <a:avLst/>
          </a:prstGeom>
          <a:ln>
            <a:noFill/>
          </a:ln>
          <a:effectLst>
            <a:outerShdw blurRad="292100" dist="139700" dir="2700000" algn="tl" rotWithShape="0">
              <a:srgbClr val="333333">
                <a:alpha val="65000"/>
              </a:srgbClr>
            </a:outerShdw>
          </a:effectLst>
        </p:spPr>
      </p:pic>
      <p:pic>
        <p:nvPicPr>
          <p:cNvPr id="7171" name="Picture 3" descr="D:\Abstracts\BAMO 2019\snimki BAMO 2019\VENTANA-PD-L1-SP142-TNBC.png">
            <a:extLst>
              <a:ext uri="{FF2B5EF4-FFF2-40B4-BE49-F238E27FC236}">
                <a16:creationId xmlns:a16="http://schemas.microsoft.com/office/drawing/2014/main" id="{05CF6A8E-CAAD-4AC9-8975-04098A57DB51}"/>
              </a:ext>
            </a:extLst>
          </p:cNvPr>
          <p:cNvPicPr>
            <a:picLocks noChangeAspect="1" noChangeArrowheads="1"/>
          </p:cNvPicPr>
          <p:nvPr/>
        </p:nvPicPr>
        <p:blipFill>
          <a:blip r:embed="rId3"/>
          <a:srcRect/>
          <a:stretch>
            <a:fillRect/>
          </a:stretch>
        </p:blipFill>
        <p:spPr bwMode="auto">
          <a:xfrm>
            <a:off x="4760914" y="3500438"/>
            <a:ext cx="5907087" cy="288131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FEEDD39B-B266-4D07-B7EB-177B7292B697}"/>
              </a:ext>
            </a:extLst>
          </p:cNvPr>
          <p:cNvSpPr/>
          <p:nvPr/>
        </p:nvSpPr>
        <p:spPr>
          <a:xfrm>
            <a:off x="8958065" y="1546223"/>
            <a:ext cx="2620962" cy="1569660"/>
          </a:xfrm>
          <a:prstGeom prst="rect">
            <a:avLst/>
          </a:prstGeom>
          <a:solidFill>
            <a:srgbClr val="FFFFFF"/>
          </a:solidFill>
        </p:spPr>
        <p:txBody>
          <a:bodyPr wrap="square">
            <a:spAutoFit/>
          </a:bodyPr>
          <a:lstStyle/>
          <a:p>
            <a:pPr algn="ctr" eaLnBrk="1" hangingPunct="1">
              <a:defRPr/>
            </a:pPr>
            <a:r>
              <a:rPr lang="bg-BG"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Уротелен</a:t>
            </a:r>
          </a:p>
          <a:p>
            <a:pPr algn="ctr" eaLnBrk="1" hangingPunct="1">
              <a:defRPr/>
            </a:pPr>
            <a:r>
              <a:rPr lang="bg-BG"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Карцином</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ndParaRPr>
          </a:p>
          <a:p>
            <a:pPr algn="ctr" eaLnBrk="1" hangingPunct="1">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CPS</a:t>
            </a:r>
          </a:p>
        </p:txBody>
      </p:sp>
      <p:sp>
        <p:nvSpPr>
          <p:cNvPr id="8" name="Rectangle 7">
            <a:extLst>
              <a:ext uri="{FF2B5EF4-FFF2-40B4-BE49-F238E27FC236}">
                <a16:creationId xmlns:a16="http://schemas.microsoft.com/office/drawing/2014/main" id="{7938A0B2-7766-4519-B1CB-BE98D739ACC7}"/>
              </a:ext>
            </a:extLst>
          </p:cNvPr>
          <p:cNvSpPr/>
          <p:nvPr/>
        </p:nvSpPr>
        <p:spPr>
          <a:xfrm>
            <a:off x="523125" y="4462810"/>
            <a:ext cx="4070793" cy="1569660"/>
          </a:xfrm>
          <a:prstGeom prst="rect">
            <a:avLst/>
          </a:prstGeom>
          <a:solidFill>
            <a:srgbClr val="FFFFFF"/>
          </a:solidFill>
        </p:spPr>
        <p:txBody>
          <a:bodyPr wrap="none">
            <a:spAutoFit/>
          </a:bodyPr>
          <a:lstStyle/>
          <a:p>
            <a:pPr algn="ctr" eaLnBrk="1" hangingPunct="1">
              <a:defRPr/>
            </a:pPr>
            <a:r>
              <a:rPr lang="bg-BG"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Тройно негативен</a:t>
            </a:r>
          </a:p>
          <a:p>
            <a:pPr algn="ctr" eaLnBrk="1" hangingPunct="1">
              <a:defRPr/>
            </a:pPr>
            <a:r>
              <a:rPr lang="bg-BG"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карцином на гърда</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ndParaRPr>
          </a:p>
          <a:p>
            <a:pPr algn="ctr" eaLnBrk="1" hangingPunct="1">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CPS</a:t>
            </a:r>
          </a:p>
        </p:txBody>
      </p:sp>
      <p:sp>
        <p:nvSpPr>
          <p:cNvPr id="38919" name="Rectangle 5">
            <a:extLst>
              <a:ext uri="{FF2B5EF4-FFF2-40B4-BE49-F238E27FC236}">
                <a16:creationId xmlns:a16="http://schemas.microsoft.com/office/drawing/2014/main" id="{C54FB597-15D5-409C-AA10-D16598EB8BB1}"/>
              </a:ext>
            </a:extLst>
          </p:cNvPr>
          <p:cNvSpPr>
            <a:spLocks noChangeArrowheads="1"/>
          </p:cNvSpPr>
          <p:nvPr/>
        </p:nvSpPr>
        <p:spPr bwMode="auto">
          <a:xfrm>
            <a:off x="1498600" y="6573839"/>
            <a:ext cx="9277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400">
                <a:solidFill>
                  <a:schemeClr val="tx1"/>
                </a:solidFill>
                <a:latin typeface="Arial" panose="020B0604020202020204" pitchFamily="34" charset="0"/>
              </a:defRPr>
            </a:lvl1pPr>
            <a:lvl2pPr marL="742950" indent="-285750">
              <a:spcBef>
                <a:spcPct val="20000"/>
              </a:spcBef>
              <a:buClr>
                <a:schemeClr val="tx1"/>
              </a:buClr>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1"/>
              </a:buClr>
              <a:buChar char="•"/>
              <a:defRPr sz="2400">
                <a:solidFill>
                  <a:schemeClr val="tx1"/>
                </a:solidFill>
                <a:latin typeface="Arial" panose="020B0604020202020204" pitchFamily="34" charset="0"/>
              </a:defRPr>
            </a:lvl4pPr>
            <a:lvl5pPr marL="2057400" indent="-22860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eaLnBrk="1" hangingPunct="1">
              <a:spcBef>
                <a:spcPct val="0"/>
              </a:spcBef>
              <a:buClrTx/>
              <a:buFontTx/>
              <a:buNone/>
            </a:pPr>
            <a:r>
              <a:rPr lang="en-US" altLang="en-US" sz="1200"/>
              <a:t>ROCHE diagnostics. PD-L1 Predictive Assay: Guiding Immunotherapy Decisions</a:t>
            </a:r>
          </a:p>
        </p:txBody>
      </p:sp>
      <p:sp>
        <p:nvSpPr>
          <p:cNvPr id="38920" name="Rectangle 8">
            <a:extLst>
              <a:ext uri="{FF2B5EF4-FFF2-40B4-BE49-F238E27FC236}">
                <a16:creationId xmlns:a16="http://schemas.microsoft.com/office/drawing/2014/main" id="{D51575FE-C317-41DC-9708-F986BA7C0C0B}"/>
              </a:ext>
            </a:extLst>
          </p:cNvPr>
          <p:cNvSpPr>
            <a:spLocks noChangeArrowheads="1"/>
          </p:cNvSpPr>
          <p:nvPr/>
        </p:nvSpPr>
        <p:spPr bwMode="auto">
          <a:xfrm>
            <a:off x="8047038" y="6488114"/>
            <a:ext cx="2620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Char char="•"/>
              <a:defRPr sz="2400">
                <a:solidFill>
                  <a:schemeClr val="tx1"/>
                </a:solidFill>
                <a:latin typeface="Arial" panose="020B0604020202020204" pitchFamily="34" charset="0"/>
              </a:defRPr>
            </a:lvl1pPr>
            <a:lvl2pPr marL="742950" indent="-285750">
              <a:spcBef>
                <a:spcPct val="20000"/>
              </a:spcBef>
              <a:buClr>
                <a:schemeClr val="tx1"/>
              </a:buClr>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1"/>
              </a:buClr>
              <a:buChar char="•"/>
              <a:defRPr sz="2400">
                <a:solidFill>
                  <a:schemeClr val="tx1"/>
                </a:solidFill>
                <a:latin typeface="Arial" panose="020B0604020202020204" pitchFamily="34" charset="0"/>
              </a:defRPr>
            </a:lvl4pPr>
            <a:lvl5pPr marL="2057400" indent="-22860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eaLnBrk="1" hangingPunct="1">
              <a:spcBef>
                <a:spcPct val="0"/>
              </a:spcBef>
              <a:buClrTx/>
              <a:buFontTx/>
              <a:buNone/>
            </a:pPr>
            <a:r>
              <a:rPr lang="en-US" altLang="en-US" sz="1800"/>
              <a:t> </a:t>
            </a:r>
            <a:r>
              <a:rPr lang="en-US" altLang="en-US" sz="1800" b="1"/>
              <a:t>clone SP142</a:t>
            </a:r>
            <a:r>
              <a:rPr lang="bg-BG" altLang="en-US" sz="1800" b="1"/>
              <a:t>, </a:t>
            </a:r>
            <a:r>
              <a:rPr lang="en-US" altLang="en-US" sz="1800" b="1"/>
              <a:t>Ventana</a:t>
            </a:r>
            <a:endParaRPr lang="bg-BG" altLang="en-US" sz="1800" b="1"/>
          </a:p>
        </p:txBody>
      </p:sp>
      <p:sp>
        <p:nvSpPr>
          <p:cNvPr id="3" name="Title 2">
            <a:extLst>
              <a:ext uri="{FF2B5EF4-FFF2-40B4-BE49-F238E27FC236}">
                <a16:creationId xmlns:a16="http://schemas.microsoft.com/office/drawing/2014/main" id="{C7BDBDB4-A112-4B1D-B45F-8DE6C18883EA}"/>
              </a:ext>
            </a:extLst>
          </p:cNvPr>
          <p:cNvSpPr>
            <a:spLocks noGrp="1"/>
          </p:cNvSpPr>
          <p:nvPr>
            <p:ph type="title"/>
          </p:nvPr>
        </p:nvSpPr>
        <p:spPr/>
        <p:txBody>
          <a:bodyPr/>
          <a:lstStyle/>
          <a:p>
            <a:r>
              <a:rPr lang="en-US" dirty="0"/>
              <a:t>Pd-l1</a:t>
            </a:r>
            <a:endParaRPr lang="bg-BG"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1901-9036-4EBE-AF49-C03FCEE28884}"/>
              </a:ext>
            </a:extLst>
          </p:cNvPr>
          <p:cNvSpPr>
            <a:spLocks noGrp="1"/>
          </p:cNvSpPr>
          <p:nvPr>
            <p:ph type="title"/>
          </p:nvPr>
        </p:nvSpPr>
        <p:spPr/>
        <p:txBody>
          <a:bodyPr/>
          <a:lstStyle/>
          <a:p>
            <a:r>
              <a:rPr lang="bg-BG" dirty="0"/>
              <a:t>Малигнен меланом</a:t>
            </a:r>
          </a:p>
        </p:txBody>
      </p:sp>
      <p:sp>
        <p:nvSpPr>
          <p:cNvPr id="3" name="Content Placeholder 2">
            <a:extLst>
              <a:ext uri="{FF2B5EF4-FFF2-40B4-BE49-F238E27FC236}">
                <a16:creationId xmlns:a16="http://schemas.microsoft.com/office/drawing/2014/main" id="{09B143A5-04F0-45FA-AB93-473CBBF1E8E6}"/>
              </a:ext>
            </a:extLst>
          </p:cNvPr>
          <p:cNvSpPr>
            <a:spLocks noGrp="1"/>
          </p:cNvSpPr>
          <p:nvPr>
            <p:ph idx="1"/>
          </p:nvPr>
        </p:nvSpPr>
        <p:spPr/>
        <p:txBody>
          <a:bodyPr>
            <a:normAutofit/>
          </a:bodyPr>
          <a:lstStyle/>
          <a:p>
            <a:pPr>
              <a:buFont typeface="Arial" panose="020B0604020202020204" pitchFamily="34" charset="0"/>
              <a:buChar char="•"/>
            </a:pPr>
            <a:r>
              <a:rPr lang="bg-BG" sz="2400" dirty="0"/>
              <a:t>Кожен, мукозен, увеален и лептопенингеален.</a:t>
            </a:r>
          </a:p>
          <a:p>
            <a:pPr>
              <a:buFont typeface="Arial" panose="020B0604020202020204" pitchFamily="34" charset="0"/>
              <a:buChar char="•"/>
            </a:pPr>
            <a:r>
              <a:rPr lang="en-US" sz="2400" dirty="0"/>
              <a:t>BRAF </a:t>
            </a:r>
            <a:r>
              <a:rPr lang="bg-BG" sz="2400" dirty="0"/>
              <a:t>мутациите са най-чести при кожен ММ.</a:t>
            </a:r>
          </a:p>
          <a:p>
            <a:pPr>
              <a:buFont typeface="Arial" panose="020B0604020202020204" pitchFamily="34" charset="0"/>
              <a:buChar char="•"/>
            </a:pPr>
            <a:r>
              <a:rPr lang="bg-BG" sz="2400" dirty="0"/>
              <a:t>Около 50% от метастазирали ММ показват наличие на на мутация в </a:t>
            </a:r>
            <a:r>
              <a:rPr lang="en-US" sz="2400" dirty="0"/>
              <a:t>BRAF </a:t>
            </a:r>
            <a:r>
              <a:rPr lang="bg-BG" sz="2400" dirty="0"/>
              <a:t>онкогена.</a:t>
            </a:r>
          </a:p>
          <a:p>
            <a:pPr>
              <a:buFont typeface="Arial" panose="020B0604020202020204" pitchFamily="34" charset="0"/>
              <a:buChar char="•"/>
            </a:pPr>
            <a:r>
              <a:rPr lang="bg-BG" sz="2400" dirty="0"/>
              <a:t>При 40-50% от доброкачествени меланоцитни лезии също са идентифицирани мутации в </a:t>
            </a:r>
            <a:r>
              <a:rPr lang="en-US" sz="2400" dirty="0"/>
              <a:t>BRAF </a:t>
            </a:r>
            <a:r>
              <a:rPr lang="bg-BG" sz="2400" dirty="0"/>
              <a:t>онкогена!</a:t>
            </a:r>
          </a:p>
        </p:txBody>
      </p:sp>
      <p:sp>
        <p:nvSpPr>
          <p:cNvPr id="4" name="TextBox 3">
            <a:extLst>
              <a:ext uri="{FF2B5EF4-FFF2-40B4-BE49-F238E27FC236}">
                <a16:creationId xmlns:a16="http://schemas.microsoft.com/office/drawing/2014/main" id="{B2E77523-F36E-4AE2-AB86-CB85138B0D20}"/>
              </a:ext>
            </a:extLst>
          </p:cNvPr>
          <p:cNvSpPr txBox="1"/>
          <p:nvPr/>
        </p:nvSpPr>
        <p:spPr>
          <a:xfrm>
            <a:off x="0" y="6581001"/>
            <a:ext cx="11972925" cy="276999"/>
          </a:xfrm>
          <a:prstGeom prst="rect">
            <a:avLst/>
          </a:prstGeom>
          <a:noFill/>
        </p:spPr>
        <p:txBody>
          <a:bodyPr wrap="square">
            <a:spAutoFit/>
          </a:bodyPr>
          <a:lstStyle/>
          <a:p>
            <a:r>
              <a:rPr lang="en-US" sz="1200" b="0" i="0" dirty="0" err="1">
                <a:solidFill>
                  <a:srgbClr val="212121"/>
                </a:solidFill>
                <a:effectLst/>
                <a:latin typeface="Calibri" panose="020F0502020204030204" pitchFamily="34" charset="0"/>
                <a:cs typeface="Calibri" panose="020F0502020204030204" pitchFamily="34" charset="0"/>
              </a:rPr>
              <a:t>Dietel</a:t>
            </a:r>
            <a:r>
              <a:rPr lang="en-US" sz="1200" b="0" i="0" dirty="0">
                <a:solidFill>
                  <a:srgbClr val="212121"/>
                </a:solidFill>
                <a:effectLst/>
                <a:latin typeface="Calibri" panose="020F0502020204030204" pitchFamily="34" charset="0"/>
                <a:cs typeface="Calibri" panose="020F0502020204030204" pitchFamily="34" charset="0"/>
              </a:rPr>
              <a:t> M, </a:t>
            </a:r>
            <a:r>
              <a:rPr lang="en-US" sz="1200" dirty="0">
                <a:solidFill>
                  <a:srgbClr val="212121"/>
                </a:solidFill>
                <a:latin typeface="Calibri" panose="020F0502020204030204" pitchFamily="34" charset="0"/>
                <a:cs typeface="Calibri" panose="020F0502020204030204" pitchFamily="34" charset="0"/>
              </a:rPr>
              <a:t>et al</a:t>
            </a:r>
            <a:r>
              <a:rPr lang="en-US" sz="1200" b="0" i="0" dirty="0">
                <a:solidFill>
                  <a:srgbClr val="212121"/>
                </a:solidFill>
                <a:effectLst/>
                <a:latin typeface="Calibri" panose="020F0502020204030204" pitchFamily="34" charset="0"/>
                <a:cs typeface="Calibri" panose="020F0502020204030204" pitchFamily="34" charset="0"/>
              </a:rPr>
              <a:t>. Predictive molecular pathology and its role in targeted cancer therapy: a review </a:t>
            </a:r>
            <a:r>
              <a:rPr lang="en-US" sz="1200" b="0" i="0" dirty="0" err="1">
                <a:solidFill>
                  <a:srgbClr val="212121"/>
                </a:solidFill>
                <a:effectLst/>
                <a:latin typeface="Calibri" panose="020F0502020204030204" pitchFamily="34" charset="0"/>
                <a:cs typeface="Calibri" panose="020F0502020204030204" pitchFamily="34" charset="0"/>
              </a:rPr>
              <a:t>focussing</a:t>
            </a:r>
            <a:r>
              <a:rPr lang="en-US" sz="1200" b="0" i="0" dirty="0">
                <a:solidFill>
                  <a:srgbClr val="212121"/>
                </a:solidFill>
                <a:effectLst/>
                <a:latin typeface="Calibri" panose="020F0502020204030204" pitchFamily="34" charset="0"/>
                <a:cs typeface="Calibri" panose="020F0502020204030204" pitchFamily="34" charset="0"/>
              </a:rPr>
              <a:t> on clinical relevance. Cancer Gene </a:t>
            </a:r>
            <a:r>
              <a:rPr lang="en-US" sz="1200" b="0" i="0" dirty="0" err="1">
                <a:solidFill>
                  <a:srgbClr val="212121"/>
                </a:solidFill>
                <a:effectLst/>
                <a:latin typeface="Calibri" panose="020F0502020204030204" pitchFamily="34" charset="0"/>
                <a:cs typeface="Calibri" panose="020F0502020204030204" pitchFamily="34" charset="0"/>
              </a:rPr>
              <a:t>Ther</a:t>
            </a:r>
            <a:r>
              <a:rPr lang="en-US" sz="1200" b="0" i="0" dirty="0">
                <a:solidFill>
                  <a:srgbClr val="212121"/>
                </a:solidFill>
                <a:effectLst/>
                <a:latin typeface="Calibri" panose="020F0502020204030204" pitchFamily="34" charset="0"/>
                <a:cs typeface="Calibri" panose="020F0502020204030204" pitchFamily="34" charset="0"/>
              </a:rPr>
              <a:t>. 2013 Apr;20(4):211-21</a:t>
            </a:r>
            <a:endParaRPr lang="bg-BG"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8139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42FBB-B583-41DF-9D7A-014EAD44F828}"/>
              </a:ext>
            </a:extLst>
          </p:cNvPr>
          <p:cNvSpPr>
            <a:spLocks noGrp="1"/>
          </p:cNvSpPr>
          <p:nvPr>
            <p:ph type="title"/>
          </p:nvPr>
        </p:nvSpPr>
        <p:spPr/>
        <p:txBody>
          <a:bodyPr/>
          <a:lstStyle/>
          <a:p>
            <a:r>
              <a:rPr lang="bg-BG" dirty="0"/>
              <a:t>НПО</a:t>
            </a:r>
          </a:p>
        </p:txBody>
      </p:sp>
      <p:sp>
        <p:nvSpPr>
          <p:cNvPr id="3" name="Content Placeholder 2">
            <a:extLst>
              <a:ext uri="{FF2B5EF4-FFF2-40B4-BE49-F238E27FC236}">
                <a16:creationId xmlns:a16="http://schemas.microsoft.com/office/drawing/2014/main" id="{0A49AFEB-F42F-4A2B-8CB8-69C7A1E2C280}"/>
              </a:ext>
            </a:extLst>
          </p:cNvPr>
          <p:cNvSpPr>
            <a:spLocks noGrp="1"/>
          </p:cNvSpPr>
          <p:nvPr>
            <p:ph idx="1"/>
          </p:nvPr>
        </p:nvSpPr>
        <p:spPr>
          <a:xfrm>
            <a:off x="1024128" y="2249424"/>
            <a:ext cx="9720073" cy="4023360"/>
          </a:xfrm>
        </p:spPr>
        <p:txBody>
          <a:bodyPr>
            <a:normAutofit/>
          </a:bodyPr>
          <a:lstStyle/>
          <a:p>
            <a:pPr>
              <a:buFont typeface="Arial" panose="020B0604020202020204" pitchFamily="34" charset="0"/>
              <a:buChar char="•"/>
            </a:pPr>
            <a:r>
              <a:rPr lang="bg-BG" sz="2400" dirty="0"/>
              <a:t>2-5% от пациентите се диагностицират като НПО.</a:t>
            </a:r>
          </a:p>
          <a:p>
            <a:pPr>
              <a:buFont typeface="Arial" panose="020B0604020202020204" pitchFamily="34" charset="0"/>
              <a:buChar char="•"/>
            </a:pPr>
            <a:r>
              <a:rPr lang="bg-BG" sz="2400" dirty="0"/>
              <a:t>Средна преживяемост е 9 месеца.</a:t>
            </a:r>
          </a:p>
          <a:p>
            <a:pPr>
              <a:buFont typeface="Arial" panose="020B0604020202020204" pitchFamily="34" charset="0"/>
              <a:buChar char="•"/>
            </a:pPr>
            <a:r>
              <a:rPr lang="bg-BG" sz="2400" dirty="0"/>
              <a:t>Образни изследвания и ИХХ!</a:t>
            </a:r>
          </a:p>
          <a:p>
            <a:pPr marL="0" indent="0">
              <a:buNone/>
            </a:pPr>
            <a:endParaRPr lang="bg-BG" sz="2400" dirty="0"/>
          </a:p>
        </p:txBody>
      </p:sp>
      <p:pic>
        <p:nvPicPr>
          <p:cNvPr id="5124" name="Picture 4" descr="Category:Bad Writing Index | All The Tropes Wiki | Fandom">
            <a:extLst>
              <a:ext uri="{FF2B5EF4-FFF2-40B4-BE49-F238E27FC236}">
                <a16:creationId xmlns:a16="http://schemas.microsoft.com/office/drawing/2014/main" id="{84742E24-40BA-4CA3-8535-E5F1EF989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4200" y="3392784"/>
            <a:ext cx="384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51EB4F-1340-4BE6-8246-4EDC477BE0BA}"/>
              </a:ext>
            </a:extLst>
          </p:cNvPr>
          <p:cNvSpPr txBox="1"/>
          <p:nvPr/>
        </p:nvSpPr>
        <p:spPr>
          <a:xfrm>
            <a:off x="0" y="6581001"/>
            <a:ext cx="9820275" cy="276999"/>
          </a:xfrm>
          <a:prstGeom prst="rect">
            <a:avLst/>
          </a:prstGeom>
          <a:noFill/>
        </p:spPr>
        <p:txBody>
          <a:bodyPr wrap="square">
            <a:spAutoFit/>
          </a:bodyPr>
          <a:lstStyle/>
          <a:p>
            <a:r>
              <a:rPr lang="en-US" sz="1200" b="0" i="0" dirty="0" err="1">
                <a:solidFill>
                  <a:srgbClr val="212121"/>
                </a:solidFill>
                <a:effectLst/>
                <a:latin typeface="Calibri" panose="020F0502020204030204" pitchFamily="34" charset="0"/>
                <a:cs typeface="Calibri" panose="020F0502020204030204" pitchFamily="34" charset="0"/>
              </a:rPr>
              <a:t>Birner</a:t>
            </a:r>
            <a:r>
              <a:rPr lang="en-US" sz="1200" b="0" i="0" dirty="0">
                <a:solidFill>
                  <a:srgbClr val="212121"/>
                </a:solidFill>
                <a:effectLst/>
                <a:latin typeface="Calibri" panose="020F0502020204030204" pitchFamily="34" charset="0"/>
                <a:cs typeface="Calibri" panose="020F0502020204030204" pitchFamily="34" charset="0"/>
              </a:rPr>
              <a:t> P, Prager G, </a:t>
            </a:r>
            <a:r>
              <a:rPr lang="en-US" sz="1200" b="0" i="0" dirty="0" err="1">
                <a:solidFill>
                  <a:srgbClr val="212121"/>
                </a:solidFill>
                <a:effectLst/>
                <a:latin typeface="Calibri" panose="020F0502020204030204" pitchFamily="34" charset="0"/>
                <a:cs typeface="Calibri" panose="020F0502020204030204" pitchFamily="34" charset="0"/>
              </a:rPr>
              <a:t>Streubel</a:t>
            </a:r>
            <a:r>
              <a:rPr lang="en-US" sz="1200" b="0" i="0" dirty="0">
                <a:solidFill>
                  <a:srgbClr val="212121"/>
                </a:solidFill>
                <a:effectLst/>
                <a:latin typeface="Calibri" panose="020F0502020204030204" pitchFamily="34" charset="0"/>
                <a:cs typeface="Calibri" panose="020F0502020204030204" pitchFamily="34" charset="0"/>
              </a:rPr>
              <a:t> B. Molecular pathology of cancer: how to communicate with disease. ESMO Open. 2016 Nov 17;1(5):e00008</a:t>
            </a:r>
            <a:endParaRPr lang="bg-BG"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0196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5CBC9F-AEB9-4A27-BB39-06ED1C9B86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8643" y="282469"/>
            <a:ext cx="6849730" cy="6480000"/>
          </a:xfrm>
          <a:prstGeom prst="rect">
            <a:avLst/>
          </a:prstGeom>
        </p:spPr>
      </p:pic>
      <p:sp>
        <p:nvSpPr>
          <p:cNvPr id="2" name="Title 1">
            <a:extLst>
              <a:ext uri="{FF2B5EF4-FFF2-40B4-BE49-F238E27FC236}">
                <a16:creationId xmlns:a16="http://schemas.microsoft.com/office/drawing/2014/main" id="{8D5A12B4-310C-4F23-9944-7E34CAB7C106}"/>
              </a:ext>
            </a:extLst>
          </p:cNvPr>
          <p:cNvSpPr>
            <a:spLocks noGrp="1"/>
          </p:cNvSpPr>
          <p:nvPr>
            <p:ph type="title"/>
          </p:nvPr>
        </p:nvSpPr>
        <p:spPr>
          <a:xfrm>
            <a:off x="1024032" y="632841"/>
            <a:ext cx="9720072" cy="1499616"/>
          </a:xfrm>
        </p:spPr>
        <p:txBody>
          <a:bodyPr/>
          <a:lstStyle/>
          <a:p>
            <a:r>
              <a:rPr lang="bg-BG" dirty="0"/>
              <a:t>ИХХ </a:t>
            </a:r>
            <a:br>
              <a:rPr lang="bg-BG" dirty="0"/>
            </a:br>
            <a:r>
              <a:rPr lang="bg-BG" dirty="0"/>
              <a:t>алгоритъм</a:t>
            </a:r>
          </a:p>
        </p:txBody>
      </p:sp>
      <p:sp>
        <p:nvSpPr>
          <p:cNvPr id="12" name="TextBox 11">
            <a:extLst>
              <a:ext uri="{FF2B5EF4-FFF2-40B4-BE49-F238E27FC236}">
                <a16:creationId xmlns:a16="http://schemas.microsoft.com/office/drawing/2014/main" id="{84A1DEAC-CB48-46BD-AA6C-7368F49132BE}"/>
              </a:ext>
            </a:extLst>
          </p:cNvPr>
          <p:cNvSpPr txBox="1"/>
          <p:nvPr/>
        </p:nvSpPr>
        <p:spPr>
          <a:xfrm>
            <a:off x="0" y="6396335"/>
            <a:ext cx="4581525" cy="461665"/>
          </a:xfrm>
          <a:prstGeom prst="rect">
            <a:avLst/>
          </a:prstGeom>
          <a:noFill/>
        </p:spPr>
        <p:txBody>
          <a:bodyPr wrap="square">
            <a:spAutoFit/>
          </a:bodyPr>
          <a:lstStyle/>
          <a:p>
            <a:r>
              <a:rPr lang="en-US" sz="1200" b="0" i="0" dirty="0" err="1">
                <a:solidFill>
                  <a:srgbClr val="333333"/>
                </a:solidFill>
                <a:effectLst/>
                <a:latin typeface="Calibri" panose="020F0502020204030204" pitchFamily="34" charset="0"/>
                <a:cs typeface="Calibri" panose="020F0502020204030204" pitchFamily="34" charset="0"/>
              </a:rPr>
              <a:t>Losa</a:t>
            </a:r>
            <a:r>
              <a:rPr lang="en-US" sz="1200" b="0" i="0" dirty="0">
                <a:solidFill>
                  <a:srgbClr val="333333"/>
                </a:solidFill>
                <a:effectLst/>
                <a:latin typeface="Calibri" panose="020F0502020204030204" pitchFamily="34" charset="0"/>
                <a:cs typeface="Calibri" panose="020F0502020204030204" pitchFamily="34" charset="0"/>
              </a:rPr>
              <a:t>, F., </a:t>
            </a:r>
            <a:r>
              <a:rPr lang="en-US" sz="1200" b="0" i="1" dirty="0">
                <a:solidFill>
                  <a:srgbClr val="333333"/>
                </a:solidFill>
                <a:effectLst/>
                <a:latin typeface="Calibri" panose="020F0502020204030204" pitchFamily="34" charset="0"/>
                <a:cs typeface="Calibri" panose="020F0502020204030204" pitchFamily="34" charset="0"/>
              </a:rPr>
              <a:t>et al.</a:t>
            </a:r>
            <a:r>
              <a:rPr lang="en-US" sz="1200" b="0" i="0" dirty="0">
                <a:solidFill>
                  <a:srgbClr val="333333"/>
                </a:solidFill>
                <a:effectLst/>
                <a:latin typeface="Calibri" panose="020F0502020204030204" pitchFamily="34" charset="0"/>
                <a:cs typeface="Calibri" panose="020F0502020204030204" pitchFamily="34" charset="0"/>
              </a:rPr>
              <a:t> SEOM clinical guideline on unknown primary cancer (2017). </a:t>
            </a:r>
            <a:r>
              <a:rPr lang="en-US" sz="1200" b="0" i="1" dirty="0">
                <a:solidFill>
                  <a:srgbClr val="333333"/>
                </a:solidFill>
                <a:effectLst/>
                <a:latin typeface="Calibri" panose="020F0502020204030204" pitchFamily="34" charset="0"/>
                <a:cs typeface="Calibri" panose="020F0502020204030204" pitchFamily="34" charset="0"/>
              </a:rPr>
              <a:t>Clin </a:t>
            </a:r>
            <a:r>
              <a:rPr lang="en-US" sz="1200" b="0" i="1" dirty="0" err="1">
                <a:solidFill>
                  <a:srgbClr val="333333"/>
                </a:solidFill>
                <a:effectLst/>
                <a:latin typeface="Calibri" panose="020F0502020204030204" pitchFamily="34" charset="0"/>
                <a:cs typeface="Calibri" panose="020F0502020204030204" pitchFamily="34" charset="0"/>
              </a:rPr>
              <a:t>Transl</a:t>
            </a:r>
            <a:r>
              <a:rPr lang="en-US" sz="1200" b="0" i="1" dirty="0">
                <a:solidFill>
                  <a:srgbClr val="333333"/>
                </a:solidFill>
                <a:effectLst/>
                <a:latin typeface="Calibri" panose="020F0502020204030204" pitchFamily="34" charset="0"/>
                <a:cs typeface="Calibri" panose="020F0502020204030204" pitchFamily="34" charset="0"/>
              </a:rPr>
              <a:t> Oncol</a:t>
            </a:r>
            <a:r>
              <a:rPr lang="en-US" sz="1200" b="0" i="0" dirty="0">
                <a:solidFill>
                  <a:srgbClr val="333333"/>
                </a:solidFill>
                <a:effectLst/>
                <a:latin typeface="Calibri" panose="020F0502020204030204" pitchFamily="34" charset="0"/>
                <a:cs typeface="Calibri" panose="020F0502020204030204" pitchFamily="34" charset="0"/>
              </a:rPr>
              <a:t> </a:t>
            </a:r>
            <a:r>
              <a:rPr lang="en-US" sz="1200" b="1" i="0" dirty="0">
                <a:solidFill>
                  <a:srgbClr val="333333"/>
                </a:solidFill>
                <a:effectLst/>
                <a:latin typeface="Calibri" panose="020F0502020204030204" pitchFamily="34" charset="0"/>
                <a:cs typeface="Calibri" panose="020F0502020204030204" pitchFamily="34" charset="0"/>
              </a:rPr>
              <a:t>20, </a:t>
            </a:r>
            <a:r>
              <a:rPr lang="en-US" sz="1200" b="0" i="0" dirty="0">
                <a:solidFill>
                  <a:srgbClr val="333333"/>
                </a:solidFill>
                <a:effectLst/>
                <a:latin typeface="Calibri" panose="020F0502020204030204" pitchFamily="34" charset="0"/>
                <a:cs typeface="Calibri" panose="020F0502020204030204" pitchFamily="34" charset="0"/>
              </a:rPr>
              <a:t>89–96 (2018). </a:t>
            </a:r>
            <a:endParaRPr lang="bg-BG"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1278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76FE0-14E0-4BC2-B92B-A6C7445E26AF}"/>
              </a:ext>
            </a:extLst>
          </p:cNvPr>
          <p:cNvSpPr>
            <a:spLocks noGrp="1"/>
          </p:cNvSpPr>
          <p:nvPr>
            <p:ph type="title"/>
          </p:nvPr>
        </p:nvSpPr>
        <p:spPr/>
        <p:txBody>
          <a:bodyPr/>
          <a:lstStyle/>
          <a:p>
            <a:r>
              <a:rPr lang="bg-BG" dirty="0"/>
              <a:t>Клиничен случай</a:t>
            </a:r>
          </a:p>
        </p:txBody>
      </p:sp>
      <p:sp>
        <p:nvSpPr>
          <p:cNvPr id="3" name="Content Placeholder 2">
            <a:extLst>
              <a:ext uri="{FF2B5EF4-FFF2-40B4-BE49-F238E27FC236}">
                <a16:creationId xmlns:a16="http://schemas.microsoft.com/office/drawing/2014/main" id="{C37F6675-1384-4FC3-A183-516666711B13}"/>
              </a:ext>
            </a:extLst>
          </p:cNvPr>
          <p:cNvSpPr>
            <a:spLocks noGrp="1"/>
          </p:cNvSpPr>
          <p:nvPr>
            <p:ph idx="1"/>
          </p:nvPr>
        </p:nvSpPr>
        <p:spPr/>
        <p:txBody>
          <a:bodyPr>
            <a:normAutofit/>
          </a:bodyPr>
          <a:lstStyle/>
          <a:p>
            <a:pPr>
              <a:buFont typeface="Arial" panose="020B0604020202020204" pitchFamily="34" charset="0"/>
              <a:buChar char="•"/>
            </a:pPr>
            <a:r>
              <a:rPr lang="bg-BG" sz="2400" dirty="0"/>
              <a:t>Мъж , 63 г.</a:t>
            </a:r>
          </a:p>
          <a:p>
            <a:pPr>
              <a:buFont typeface="Arial" panose="020B0604020202020204" pitchFamily="34" charset="0"/>
              <a:buChar char="•"/>
            </a:pPr>
            <a:r>
              <a:rPr lang="bg-BG" sz="2400" dirty="0"/>
              <a:t>Спешна оперативна интервенция поради илеус.</a:t>
            </a:r>
          </a:p>
          <a:p>
            <a:pPr>
              <a:buFont typeface="Arial" panose="020B0604020202020204" pitchFamily="34" charset="0"/>
              <a:buChar char="•"/>
            </a:pPr>
            <a:r>
              <a:rPr lang="bg-BG" sz="2400" dirty="0"/>
              <a:t>Тънко черво с инфилтрация от ниско диференцирана неоплазма.</a:t>
            </a:r>
          </a:p>
          <a:p>
            <a:pPr>
              <a:buFont typeface="Arial" panose="020B0604020202020204" pitchFamily="34" charset="0"/>
              <a:buChar char="•"/>
            </a:pPr>
            <a:r>
              <a:rPr lang="en-US" sz="2400" dirty="0"/>
              <a:t>CK+, CD45-, S100-, Vim_, CK7-, CK20-</a:t>
            </a:r>
          </a:p>
          <a:p>
            <a:pPr>
              <a:buFont typeface="Arial" panose="020B0604020202020204" pitchFamily="34" charset="0"/>
              <a:buChar char="•"/>
            </a:pPr>
            <a:r>
              <a:rPr lang="en-US" sz="2400"/>
              <a:t>PET-CT </a:t>
            </a:r>
            <a:r>
              <a:rPr lang="en-US" sz="2400" dirty="0"/>
              <a:t>– </a:t>
            </a:r>
            <a:r>
              <a:rPr lang="bg-BG" sz="2400" dirty="0"/>
              <a:t>лезия в бял дроб.</a:t>
            </a:r>
          </a:p>
          <a:p>
            <a:pPr>
              <a:buFont typeface="Arial" panose="020B0604020202020204" pitchFamily="34" charset="0"/>
              <a:buChar char="•"/>
            </a:pPr>
            <a:r>
              <a:rPr lang="en-US" sz="2400" dirty="0"/>
              <a:t>TTF1- , p63+  </a:t>
            </a:r>
            <a:endParaRPr lang="bg-BG" sz="2400" dirty="0"/>
          </a:p>
          <a:p>
            <a:pPr>
              <a:buFont typeface="Arial" panose="020B0604020202020204" pitchFamily="34" charset="0"/>
              <a:buChar char="•"/>
            </a:pPr>
            <a:r>
              <a:rPr lang="bg-BG" sz="2400" dirty="0"/>
              <a:t>НИСКО ДИФЕРЕНЦИРАН ПЛОСКОКЛЕТЪЧЕН КАРЦИНОМ НА БЕЛИЯ ДРОБ</a:t>
            </a:r>
          </a:p>
          <a:p>
            <a:pPr>
              <a:buFont typeface="Arial" panose="020B0604020202020204" pitchFamily="34" charset="0"/>
              <a:buChar char="•"/>
            </a:pPr>
            <a:r>
              <a:rPr lang="en-US" sz="2400" dirty="0"/>
              <a:t>PD-L1 </a:t>
            </a:r>
            <a:r>
              <a:rPr lang="bg-BG" sz="2400" dirty="0"/>
              <a:t>100%</a:t>
            </a:r>
          </a:p>
        </p:txBody>
      </p:sp>
    </p:spTree>
    <p:extLst>
      <p:ext uri="{BB962C8B-B14F-4D97-AF65-F5344CB8AC3E}">
        <p14:creationId xmlns:p14="http://schemas.microsoft.com/office/powerpoint/2010/main" val="34313161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ACFF4-753E-469D-B93F-D51439033EE1}"/>
              </a:ext>
            </a:extLst>
          </p:cNvPr>
          <p:cNvSpPr>
            <a:spLocks noGrp="1"/>
          </p:cNvSpPr>
          <p:nvPr>
            <p:ph type="title"/>
          </p:nvPr>
        </p:nvSpPr>
        <p:spPr/>
        <p:txBody>
          <a:bodyPr/>
          <a:lstStyle/>
          <a:p>
            <a:r>
              <a:rPr lang="bg-BG" dirty="0"/>
              <a:t>Агностични тумори</a:t>
            </a:r>
          </a:p>
        </p:txBody>
      </p:sp>
      <p:sp>
        <p:nvSpPr>
          <p:cNvPr id="3" name="Content Placeholder 2">
            <a:extLst>
              <a:ext uri="{FF2B5EF4-FFF2-40B4-BE49-F238E27FC236}">
                <a16:creationId xmlns:a16="http://schemas.microsoft.com/office/drawing/2014/main" id="{353E81CC-10F7-42CC-91FE-CA1A742E8F06}"/>
              </a:ext>
            </a:extLst>
          </p:cNvPr>
          <p:cNvSpPr>
            <a:spLocks noGrp="1"/>
          </p:cNvSpPr>
          <p:nvPr>
            <p:ph idx="1"/>
          </p:nvPr>
        </p:nvSpPr>
        <p:spPr>
          <a:xfrm>
            <a:off x="1024128" y="2249424"/>
            <a:ext cx="9720073" cy="4023360"/>
          </a:xfrm>
        </p:spPr>
        <p:txBody>
          <a:bodyPr>
            <a:normAutofit/>
          </a:bodyPr>
          <a:lstStyle/>
          <a:p>
            <a:pPr>
              <a:buFont typeface="Arial" panose="020B0604020202020204" pitchFamily="34" charset="0"/>
              <a:buChar char="•"/>
            </a:pPr>
            <a:r>
              <a:rPr lang="bg-BG" sz="2400" dirty="0"/>
              <a:t>Тумор-агностични терапевтични агенти са насочени срещу таргетна генетична аномалия, независимо от хистология.</a:t>
            </a:r>
          </a:p>
          <a:p>
            <a:pPr>
              <a:buFont typeface="Arial" panose="020B0604020202020204" pitchFamily="34" charset="0"/>
              <a:buChar char="•"/>
            </a:pPr>
            <a:r>
              <a:rPr lang="bg-BG" sz="2400" dirty="0"/>
              <a:t>Томор-агностична терапия е базирана на откриване на микросателитна нестабилност и висок туморен мутационен товар, особенно в случаите на имунотерапия.</a:t>
            </a:r>
          </a:p>
          <a:p>
            <a:pPr>
              <a:buFont typeface="Arial" panose="020B0604020202020204" pitchFamily="34" charset="0"/>
              <a:buChar char="•"/>
            </a:pPr>
            <a:r>
              <a:rPr lang="en-US" sz="2400" dirty="0"/>
              <a:t>NTRK </a:t>
            </a:r>
            <a:r>
              <a:rPr lang="bg-BG" sz="2400" dirty="0"/>
              <a:t>фузии.</a:t>
            </a:r>
          </a:p>
        </p:txBody>
      </p:sp>
      <p:sp>
        <p:nvSpPr>
          <p:cNvPr id="4" name="TextBox 3">
            <a:extLst>
              <a:ext uri="{FF2B5EF4-FFF2-40B4-BE49-F238E27FC236}">
                <a16:creationId xmlns:a16="http://schemas.microsoft.com/office/drawing/2014/main" id="{D4CC76FD-A10D-4590-BE00-C7720371CEC9}"/>
              </a:ext>
            </a:extLst>
          </p:cNvPr>
          <p:cNvSpPr txBox="1"/>
          <p:nvPr/>
        </p:nvSpPr>
        <p:spPr>
          <a:xfrm>
            <a:off x="0" y="6581001"/>
            <a:ext cx="11972925" cy="276999"/>
          </a:xfrm>
          <a:prstGeom prst="rect">
            <a:avLst/>
          </a:prstGeom>
          <a:noFill/>
        </p:spPr>
        <p:txBody>
          <a:bodyPr wrap="square">
            <a:spAutoFit/>
          </a:bodyPr>
          <a:lstStyle/>
          <a:p>
            <a:r>
              <a:rPr lang="en-US" sz="1200" b="0" i="0" dirty="0" err="1">
                <a:solidFill>
                  <a:srgbClr val="212121"/>
                </a:solidFill>
                <a:effectLst/>
                <a:latin typeface="Calibri" panose="020F0502020204030204" pitchFamily="34" charset="0"/>
                <a:cs typeface="Calibri" panose="020F0502020204030204" pitchFamily="34" charset="0"/>
              </a:rPr>
              <a:t>Dietel</a:t>
            </a:r>
            <a:r>
              <a:rPr lang="en-US" sz="1200" b="0" i="0" dirty="0">
                <a:solidFill>
                  <a:srgbClr val="212121"/>
                </a:solidFill>
                <a:effectLst/>
                <a:latin typeface="Calibri" panose="020F0502020204030204" pitchFamily="34" charset="0"/>
                <a:cs typeface="Calibri" panose="020F0502020204030204" pitchFamily="34" charset="0"/>
              </a:rPr>
              <a:t> M, </a:t>
            </a:r>
            <a:r>
              <a:rPr lang="en-US" sz="1200" dirty="0">
                <a:solidFill>
                  <a:srgbClr val="212121"/>
                </a:solidFill>
                <a:latin typeface="Calibri" panose="020F0502020204030204" pitchFamily="34" charset="0"/>
                <a:cs typeface="Calibri" panose="020F0502020204030204" pitchFamily="34" charset="0"/>
              </a:rPr>
              <a:t>et al</a:t>
            </a:r>
            <a:r>
              <a:rPr lang="en-US" sz="1200" b="0" i="0" dirty="0">
                <a:solidFill>
                  <a:srgbClr val="212121"/>
                </a:solidFill>
                <a:effectLst/>
                <a:latin typeface="Calibri" panose="020F0502020204030204" pitchFamily="34" charset="0"/>
                <a:cs typeface="Calibri" panose="020F0502020204030204" pitchFamily="34" charset="0"/>
              </a:rPr>
              <a:t>. Predictive molecular pathology and its role in targeted cancer therapy: a review </a:t>
            </a:r>
            <a:r>
              <a:rPr lang="en-US" sz="1200" b="0" i="0" dirty="0" err="1">
                <a:solidFill>
                  <a:srgbClr val="212121"/>
                </a:solidFill>
                <a:effectLst/>
                <a:latin typeface="Calibri" panose="020F0502020204030204" pitchFamily="34" charset="0"/>
                <a:cs typeface="Calibri" panose="020F0502020204030204" pitchFamily="34" charset="0"/>
              </a:rPr>
              <a:t>focussing</a:t>
            </a:r>
            <a:r>
              <a:rPr lang="en-US" sz="1200" b="0" i="0" dirty="0">
                <a:solidFill>
                  <a:srgbClr val="212121"/>
                </a:solidFill>
                <a:effectLst/>
                <a:latin typeface="Calibri" panose="020F0502020204030204" pitchFamily="34" charset="0"/>
                <a:cs typeface="Calibri" panose="020F0502020204030204" pitchFamily="34" charset="0"/>
              </a:rPr>
              <a:t> on clinical relevance. Cancer Gene </a:t>
            </a:r>
            <a:r>
              <a:rPr lang="en-US" sz="1200" b="0" i="0" dirty="0" err="1">
                <a:solidFill>
                  <a:srgbClr val="212121"/>
                </a:solidFill>
                <a:effectLst/>
                <a:latin typeface="Calibri" panose="020F0502020204030204" pitchFamily="34" charset="0"/>
                <a:cs typeface="Calibri" panose="020F0502020204030204" pitchFamily="34" charset="0"/>
              </a:rPr>
              <a:t>Ther</a:t>
            </a:r>
            <a:r>
              <a:rPr lang="en-US" sz="1200" b="0" i="0" dirty="0">
                <a:solidFill>
                  <a:srgbClr val="212121"/>
                </a:solidFill>
                <a:effectLst/>
                <a:latin typeface="Calibri" panose="020F0502020204030204" pitchFamily="34" charset="0"/>
                <a:cs typeface="Calibri" panose="020F0502020204030204" pitchFamily="34" charset="0"/>
              </a:rPr>
              <a:t>. 2013 Apr;20(4):211-21</a:t>
            </a:r>
            <a:endParaRPr lang="bg-BG"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8463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B1ED9-88A9-4339-97C2-F516232801ED}"/>
              </a:ext>
            </a:extLst>
          </p:cNvPr>
          <p:cNvSpPr>
            <a:spLocks noGrp="1"/>
          </p:cNvSpPr>
          <p:nvPr>
            <p:ph type="title"/>
          </p:nvPr>
        </p:nvSpPr>
        <p:spPr/>
        <p:txBody>
          <a:bodyPr/>
          <a:lstStyle/>
          <a:p>
            <a:r>
              <a:rPr lang="bg-BG" dirty="0"/>
              <a:t>Молекулярна патология</a:t>
            </a:r>
          </a:p>
        </p:txBody>
      </p:sp>
      <p:pic>
        <p:nvPicPr>
          <p:cNvPr id="9" name="Content Placeholder 8">
            <a:extLst>
              <a:ext uri="{FF2B5EF4-FFF2-40B4-BE49-F238E27FC236}">
                <a16:creationId xmlns:a16="http://schemas.microsoft.com/office/drawing/2014/main" id="{41D83CEB-12AF-46CD-8DEA-8FBBF03332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2365" y="2286000"/>
            <a:ext cx="8483407" cy="4022725"/>
          </a:xfrm>
        </p:spPr>
      </p:pic>
      <p:sp>
        <p:nvSpPr>
          <p:cNvPr id="4" name="TextBox 3">
            <a:extLst>
              <a:ext uri="{FF2B5EF4-FFF2-40B4-BE49-F238E27FC236}">
                <a16:creationId xmlns:a16="http://schemas.microsoft.com/office/drawing/2014/main" id="{74AA6421-EC4A-47BF-BA6C-7FA9BFD02A2C}"/>
              </a:ext>
            </a:extLst>
          </p:cNvPr>
          <p:cNvSpPr txBox="1"/>
          <p:nvPr/>
        </p:nvSpPr>
        <p:spPr>
          <a:xfrm>
            <a:off x="0" y="6581001"/>
            <a:ext cx="11972925" cy="276999"/>
          </a:xfrm>
          <a:prstGeom prst="rect">
            <a:avLst/>
          </a:prstGeom>
          <a:noFill/>
        </p:spPr>
        <p:txBody>
          <a:bodyPr wrap="square">
            <a:spAutoFit/>
          </a:bodyPr>
          <a:lstStyle/>
          <a:p>
            <a:r>
              <a:rPr lang="en-US" sz="1200" b="0" i="0" dirty="0" err="1">
                <a:solidFill>
                  <a:srgbClr val="212121"/>
                </a:solidFill>
                <a:effectLst/>
                <a:latin typeface="Calibri" panose="020F0502020204030204" pitchFamily="34" charset="0"/>
                <a:cs typeface="Calibri" panose="020F0502020204030204" pitchFamily="34" charset="0"/>
              </a:rPr>
              <a:t>Dietel</a:t>
            </a:r>
            <a:r>
              <a:rPr lang="en-US" sz="1200" b="0" i="0" dirty="0">
                <a:solidFill>
                  <a:srgbClr val="212121"/>
                </a:solidFill>
                <a:effectLst/>
                <a:latin typeface="Calibri" panose="020F0502020204030204" pitchFamily="34" charset="0"/>
                <a:cs typeface="Calibri" panose="020F0502020204030204" pitchFamily="34" charset="0"/>
              </a:rPr>
              <a:t> M, </a:t>
            </a:r>
            <a:r>
              <a:rPr lang="en-US" sz="1200" dirty="0">
                <a:solidFill>
                  <a:srgbClr val="212121"/>
                </a:solidFill>
                <a:latin typeface="Calibri" panose="020F0502020204030204" pitchFamily="34" charset="0"/>
                <a:cs typeface="Calibri" panose="020F0502020204030204" pitchFamily="34" charset="0"/>
              </a:rPr>
              <a:t>et al</a:t>
            </a:r>
            <a:r>
              <a:rPr lang="en-US" sz="1200" b="0" i="0" dirty="0">
                <a:solidFill>
                  <a:srgbClr val="212121"/>
                </a:solidFill>
                <a:effectLst/>
                <a:latin typeface="Calibri" panose="020F0502020204030204" pitchFamily="34" charset="0"/>
                <a:cs typeface="Calibri" panose="020F0502020204030204" pitchFamily="34" charset="0"/>
              </a:rPr>
              <a:t>. Predictive molecular pathology and its role in targeted cancer therapy: a review </a:t>
            </a:r>
            <a:r>
              <a:rPr lang="en-US" sz="1200" b="0" i="0" dirty="0" err="1">
                <a:solidFill>
                  <a:srgbClr val="212121"/>
                </a:solidFill>
                <a:effectLst/>
                <a:latin typeface="Calibri" panose="020F0502020204030204" pitchFamily="34" charset="0"/>
                <a:cs typeface="Calibri" panose="020F0502020204030204" pitchFamily="34" charset="0"/>
              </a:rPr>
              <a:t>focussing</a:t>
            </a:r>
            <a:r>
              <a:rPr lang="en-US" sz="1200" b="0" i="0" dirty="0">
                <a:solidFill>
                  <a:srgbClr val="212121"/>
                </a:solidFill>
                <a:effectLst/>
                <a:latin typeface="Calibri" panose="020F0502020204030204" pitchFamily="34" charset="0"/>
                <a:cs typeface="Calibri" panose="020F0502020204030204" pitchFamily="34" charset="0"/>
              </a:rPr>
              <a:t> on clinical relevance. Cancer Gene </a:t>
            </a:r>
            <a:r>
              <a:rPr lang="en-US" sz="1200" b="0" i="0" dirty="0" err="1">
                <a:solidFill>
                  <a:srgbClr val="212121"/>
                </a:solidFill>
                <a:effectLst/>
                <a:latin typeface="Calibri" panose="020F0502020204030204" pitchFamily="34" charset="0"/>
                <a:cs typeface="Calibri" panose="020F0502020204030204" pitchFamily="34" charset="0"/>
              </a:rPr>
              <a:t>Ther</a:t>
            </a:r>
            <a:r>
              <a:rPr lang="en-US" sz="1200" b="0" i="0" dirty="0">
                <a:solidFill>
                  <a:srgbClr val="212121"/>
                </a:solidFill>
                <a:effectLst/>
                <a:latin typeface="Calibri" panose="020F0502020204030204" pitchFamily="34" charset="0"/>
                <a:cs typeface="Calibri" panose="020F0502020204030204" pitchFamily="34" charset="0"/>
              </a:rPr>
              <a:t>. 2013 Apr;20(4):211-21</a:t>
            </a:r>
            <a:endParaRPr lang="bg-BG"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3899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13C8E-B2B9-4E47-925A-985911399627}"/>
              </a:ext>
            </a:extLst>
          </p:cNvPr>
          <p:cNvSpPr>
            <a:spLocks noGrp="1"/>
          </p:cNvSpPr>
          <p:nvPr>
            <p:ph type="title"/>
          </p:nvPr>
        </p:nvSpPr>
        <p:spPr>
          <a:xfrm>
            <a:off x="1024128" y="574591"/>
            <a:ext cx="9720072" cy="1499616"/>
          </a:xfrm>
        </p:spPr>
        <p:txBody>
          <a:bodyPr/>
          <a:lstStyle/>
          <a:p>
            <a:r>
              <a:rPr lang="bg-BG" dirty="0"/>
              <a:t>Молекулярна патология</a:t>
            </a:r>
          </a:p>
        </p:txBody>
      </p:sp>
      <p:pic>
        <p:nvPicPr>
          <p:cNvPr id="5" name="Picture 4">
            <a:extLst>
              <a:ext uri="{FF2B5EF4-FFF2-40B4-BE49-F238E27FC236}">
                <a16:creationId xmlns:a16="http://schemas.microsoft.com/office/drawing/2014/main" id="{53CE827C-46DB-42CA-AD39-BE0C54123FEE}"/>
              </a:ext>
            </a:extLst>
          </p:cNvPr>
          <p:cNvPicPr>
            <a:picLocks noChangeAspect="1"/>
          </p:cNvPicPr>
          <p:nvPr/>
        </p:nvPicPr>
        <p:blipFill>
          <a:blip r:embed="rId2"/>
          <a:stretch>
            <a:fillRect/>
          </a:stretch>
        </p:blipFill>
        <p:spPr>
          <a:xfrm>
            <a:off x="796925" y="1948486"/>
            <a:ext cx="3854015" cy="2880000"/>
          </a:xfrm>
          <a:prstGeom prst="rect">
            <a:avLst/>
          </a:prstGeom>
          <a:ln>
            <a:noFill/>
          </a:ln>
          <a:effectLst>
            <a:outerShdw blurRad="292100" dist="139700" dir="2700000" algn="tl" rotWithShape="0">
              <a:srgbClr val="333333">
                <a:alpha val="65000"/>
              </a:srgbClr>
            </a:outerShdw>
          </a:effectLst>
        </p:spPr>
      </p:pic>
      <p:pic>
        <p:nvPicPr>
          <p:cNvPr id="4098" name="Picture 2" descr="View Image">
            <a:extLst>
              <a:ext uri="{FF2B5EF4-FFF2-40B4-BE49-F238E27FC236}">
                <a16:creationId xmlns:a16="http://schemas.microsoft.com/office/drawing/2014/main" id="{41BDEA54-0050-47B1-8D02-609FF977D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0428" y="3399175"/>
            <a:ext cx="3191334" cy="28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C0C1198-F243-4CA2-955B-753224C672C2}"/>
              </a:ext>
            </a:extLst>
          </p:cNvPr>
          <p:cNvSpPr txBox="1"/>
          <p:nvPr/>
        </p:nvSpPr>
        <p:spPr>
          <a:xfrm>
            <a:off x="0" y="6581001"/>
            <a:ext cx="9820275" cy="276999"/>
          </a:xfrm>
          <a:prstGeom prst="rect">
            <a:avLst/>
          </a:prstGeom>
          <a:noFill/>
        </p:spPr>
        <p:txBody>
          <a:bodyPr wrap="square">
            <a:spAutoFit/>
          </a:bodyPr>
          <a:lstStyle/>
          <a:p>
            <a:r>
              <a:rPr lang="en-US" sz="1200" b="0" i="0" dirty="0" err="1">
                <a:solidFill>
                  <a:srgbClr val="212121"/>
                </a:solidFill>
                <a:effectLst/>
                <a:latin typeface="Calibri" panose="020F0502020204030204" pitchFamily="34" charset="0"/>
                <a:cs typeface="Calibri" panose="020F0502020204030204" pitchFamily="34" charset="0"/>
              </a:rPr>
              <a:t>Birner</a:t>
            </a:r>
            <a:r>
              <a:rPr lang="en-US" sz="1200" b="0" i="0" dirty="0">
                <a:solidFill>
                  <a:srgbClr val="212121"/>
                </a:solidFill>
                <a:effectLst/>
                <a:latin typeface="Calibri" panose="020F0502020204030204" pitchFamily="34" charset="0"/>
                <a:cs typeface="Calibri" panose="020F0502020204030204" pitchFamily="34" charset="0"/>
              </a:rPr>
              <a:t> P, Prager G, </a:t>
            </a:r>
            <a:r>
              <a:rPr lang="en-US" sz="1200" b="0" i="0" dirty="0" err="1">
                <a:solidFill>
                  <a:srgbClr val="212121"/>
                </a:solidFill>
                <a:effectLst/>
                <a:latin typeface="Calibri" panose="020F0502020204030204" pitchFamily="34" charset="0"/>
                <a:cs typeface="Calibri" panose="020F0502020204030204" pitchFamily="34" charset="0"/>
              </a:rPr>
              <a:t>Streubel</a:t>
            </a:r>
            <a:r>
              <a:rPr lang="en-US" sz="1200" b="0" i="0" dirty="0">
                <a:solidFill>
                  <a:srgbClr val="212121"/>
                </a:solidFill>
                <a:effectLst/>
                <a:latin typeface="Calibri" panose="020F0502020204030204" pitchFamily="34" charset="0"/>
                <a:cs typeface="Calibri" panose="020F0502020204030204" pitchFamily="34" charset="0"/>
              </a:rPr>
              <a:t> B. Molecular pathology of cancer: how to communicate with disease. ESMO Open. 2016 Nov 17;1(5):e00008</a:t>
            </a:r>
            <a:endParaRPr lang="bg-BG" sz="1200" dirty="0">
              <a:latin typeface="Calibri" panose="020F0502020204030204" pitchFamily="34" charset="0"/>
              <a:cs typeface="Calibri" panose="020F0502020204030204" pitchFamily="34" charset="0"/>
            </a:endParaRPr>
          </a:p>
        </p:txBody>
      </p:sp>
      <p:pic>
        <p:nvPicPr>
          <p:cNvPr id="4" name="Content Placeholder 8">
            <a:extLst>
              <a:ext uri="{FF2B5EF4-FFF2-40B4-BE49-F238E27FC236}">
                <a16:creationId xmlns:a16="http://schemas.microsoft.com/office/drawing/2014/main" id="{2DC76460-690B-4D57-861B-B8A7CA0782D7}"/>
              </a:ext>
            </a:extLst>
          </p:cNvPr>
          <p:cNvPicPr>
            <a:picLocks noChangeAspect="1"/>
          </p:cNvPicPr>
          <p:nvPr/>
        </p:nvPicPr>
        <p:blipFill>
          <a:blip r:embed="rId4"/>
          <a:stretch>
            <a:fillRect/>
          </a:stretch>
        </p:blipFill>
        <p:spPr>
          <a:xfrm>
            <a:off x="4516413" y="2683764"/>
            <a:ext cx="3854015" cy="288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53029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79C5404-757A-422F-AB1F-BE545E2D12C4}"/>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xplosion: 8 Points 2">
            <a:extLst>
              <a:ext uri="{FF2B5EF4-FFF2-40B4-BE49-F238E27FC236}">
                <a16:creationId xmlns:a16="http://schemas.microsoft.com/office/drawing/2014/main" id="{2B9A832D-D353-4FDA-974C-5BD961B9A919}"/>
              </a:ext>
            </a:extLst>
          </p:cNvPr>
          <p:cNvSpPr/>
          <p:nvPr/>
        </p:nvSpPr>
        <p:spPr>
          <a:xfrm>
            <a:off x="6299200" y="426720"/>
            <a:ext cx="3291840" cy="226568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000" b="1" dirty="0">
                <a:solidFill>
                  <a:schemeClr val="tx1"/>
                </a:solidFill>
              </a:rPr>
              <a:t>ЗЛАТЕН СТАНДАРТ</a:t>
            </a:r>
          </a:p>
        </p:txBody>
      </p:sp>
      <p:sp>
        <p:nvSpPr>
          <p:cNvPr id="8" name="TextBox 7">
            <a:extLst>
              <a:ext uri="{FF2B5EF4-FFF2-40B4-BE49-F238E27FC236}">
                <a16:creationId xmlns:a16="http://schemas.microsoft.com/office/drawing/2014/main" id="{5C68BCEA-FC44-4F1B-B1C0-FFB6D70A4F79}"/>
              </a:ext>
            </a:extLst>
          </p:cNvPr>
          <p:cNvSpPr txBox="1"/>
          <p:nvPr/>
        </p:nvSpPr>
        <p:spPr>
          <a:xfrm>
            <a:off x="0" y="6550223"/>
            <a:ext cx="2844800" cy="307777"/>
          </a:xfrm>
          <a:prstGeom prst="rect">
            <a:avLst/>
          </a:prstGeom>
          <a:noFill/>
        </p:spPr>
        <p:txBody>
          <a:bodyPr wrap="square" rtlCol="0">
            <a:spAutoFit/>
          </a:bodyPr>
          <a:lstStyle/>
          <a:p>
            <a:r>
              <a:rPr lang="en-US" sz="1400" dirty="0"/>
              <a:t>Chand M et al, WJGO, 2018 </a:t>
            </a:r>
            <a:endParaRPr lang="bg-BG" sz="1400" dirty="0"/>
          </a:p>
        </p:txBody>
      </p:sp>
    </p:spTree>
    <p:extLst>
      <p:ext uri="{BB962C8B-B14F-4D97-AF65-F5344CB8AC3E}">
        <p14:creationId xmlns:p14="http://schemas.microsoft.com/office/powerpoint/2010/main" val="141583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F9644C4E-92F2-45C5-AA42-85B032280FED}"/>
              </a:ext>
            </a:extLst>
          </p:cNvPr>
          <p:cNvSpPr>
            <a:spLocks noGrp="1" noChangeArrowheads="1"/>
          </p:cNvSpPr>
          <p:nvPr>
            <p:ph type="title"/>
          </p:nvPr>
        </p:nvSpPr>
        <p:spPr>
          <a:xfrm>
            <a:off x="965994" y="874713"/>
            <a:ext cx="9654381" cy="1143000"/>
          </a:xfrm>
        </p:spPr>
        <p:txBody>
          <a:bodyPr anchor="t">
            <a:normAutofit/>
          </a:bodyPr>
          <a:lstStyle/>
          <a:p>
            <a:pPr eaLnBrk="1" hangingPunct="1"/>
            <a:r>
              <a:rPr lang="bg-BG" altLang="en-US" sz="3200" dirty="0"/>
              <a:t>Алгоритъм за обработка на материала</a:t>
            </a:r>
          </a:p>
        </p:txBody>
      </p:sp>
      <p:graphicFrame>
        <p:nvGraphicFramePr>
          <p:cNvPr id="9" name="Content Placeholder 3">
            <a:extLst>
              <a:ext uri="{FF2B5EF4-FFF2-40B4-BE49-F238E27FC236}">
                <a16:creationId xmlns:a16="http://schemas.microsoft.com/office/drawing/2014/main" id="{D97F9255-53E4-45DE-810E-1C23FFC3C0AE}"/>
              </a:ext>
            </a:extLst>
          </p:cNvPr>
          <p:cNvGraphicFramePr>
            <a:graphicFrameLocks/>
          </p:cNvGraphicFramePr>
          <p:nvPr>
            <p:extLst>
              <p:ext uri="{D42A27DB-BD31-4B8C-83A1-F6EECF244321}">
                <p14:modId xmlns:p14="http://schemas.microsoft.com/office/powerpoint/2010/main" val="1152378347"/>
              </p:ext>
            </p:extLst>
          </p:nvPr>
        </p:nvGraphicFramePr>
        <p:xfrm>
          <a:off x="2063549" y="1848167"/>
          <a:ext cx="8226425"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Down Arrow 10">
            <a:extLst>
              <a:ext uri="{FF2B5EF4-FFF2-40B4-BE49-F238E27FC236}">
                <a16:creationId xmlns:a16="http://schemas.microsoft.com/office/drawing/2014/main" id="{ADB67CEE-7520-4D09-B9D1-E7FB13E0C32B}"/>
              </a:ext>
            </a:extLst>
          </p:cNvPr>
          <p:cNvSpPr/>
          <p:nvPr/>
        </p:nvSpPr>
        <p:spPr>
          <a:xfrm>
            <a:off x="2747963" y="1925956"/>
            <a:ext cx="935037" cy="46355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bg-BG"/>
          </a:p>
        </p:txBody>
      </p:sp>
      <p:sp>
        <p:nvSpPr>
          <p:cNvPr id="12" name="Down Arrow 11">
            <a:extLst>
              <a:ext uri="{FF2B5EF4-FFF2-40B4-BE49-F238E27FC236}">
                <a16:creationId xmlns:a16="http://schemas.microsoft.com/office/drawing/2014/main" id="{C911FC12-3D57-45CA-849D-76B617A2F6FE}"/>
              </a:ext>
            </a:extLst>
          </p:cNvPr>
          <p:cNvSpPr/>
          <p:nvPr/>
        </p:nvSpPr>
        <p:spPr>
          <a:xfrm>
            <a:off x="5627686" y="1925956"/>
            <a:ext cx="936625" cy="46355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bg-BG"/>
          </a:p>
        </p:txBody>
      </p:sp>
      <p:sp>
        <p:nvSpPr>
          <p:cNvPr id="13" name="Down Arrow 12">
            <a:extLst>
              <a:ext uri="{FF2B5EF4-FFF2-40B4-BE49-F238E27FC236}">
                <a16:creationId xmlns:a16="http://schemas.microsoft.com/office/drawing/2014/main" id="{70125837-A0DC-41A3-9247-3AAD4EE41FE6}"/>
              </a:ext>
            </a:extLst>
          </p:cNvPr>
          <p:cNvSpPr/>
          <p:nvPr/>
        </p:nvSpPr>
        <p:spPr>
          <a:xfrm>
            <a:off x="8616950" y="1925956"/>
            <a:ext cx="935038" cy="46355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bg-BG"/>
          </a:p>
        </p:txBody>
      </p:sp>
      <p:sp>
        <p:nvSpPr>
          <p:cNvPr id="14" name="Up Arrow 13">
            <a:extLst>
              <a:ext uri="{FF2B5EF4-FFF2-40B4-BE49-F238E27FC236}">
                <a16:creationId xmlns:a16="http://schemas.microsoft.com/office/drawing/2014/main" id="{E4FDF759-F655-4919-BF87-406273598541}"/>
              </a:ext>
            </a:extLst>
          </p:cNvPr>
          <p:cNvSpPr/>
          <p:nvPr/>
        </p:nvSpPr>
        <p:spPr>
          <a:xfrm>
            <a:off x="2640012" y="5933440"/>
            <a:ext cx="1150937" cy="431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bg-BG"/>
          </a:p>
        </p:txBody>
      </p:sp>
      <p:sp>
        <p:nvSpPr>
          <p:cNvPr id="15" name="Up Arrow 14">
            <a:extLst>
              <a:ext uri="{FF2B5EF4-FFF2-40B4-BE49-F238E27FC236}">
                <a16:creationId xmlns:a16="http://schemas.microsoft.com/office/drawing/2014/main" id="{02FD3239-183B-4481-B082-9EF96B270036}"/>
              </a:ext>
            </a:extLst>
          </p:cNvPr>
          <p:cNvSpPr/>
          <p:nvPr/>
        </p:nvSpPr>
        <p:spPr>
          <a:xfrm>
            <a:off x="5519737" y="5933440"/>
            <a:ext cx="1152525" cy="431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bg-BG"/>
          </a:p>
        </p:txBody>
      </p:sp>
      <p:sp>
        <p:nvSpPr>
          <p:cNvPr id="16" name="Up Arrow 15">
            <a:extLst>
              <a:ext uri="{FF2B5EF4-FFF2-40B4-BE49-F238E27FC236}">
                <a16:creationId xmlns:a16="http://schemas.microsoft.com/office/drawing/2014/main" id="{9BDED3A4-5120-489A-AC2A-7DE348522887}"/>
              </a:ext>
            </a:extLst>
          </p:cNvPr>
          <p:cNvSpPr/>
          <p:nvPr/>
        </p:nvSpPr>
        <p:spPr>
          <a:xfrm>
            <a:off x="8509000" y="5922645"/>
            <a:ext cx="1150938" cy="431800"/>
          </a:xfrm>
          <a:prstGeom prs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bg-B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1" grpId="0" animBg="1"/>
      <p:bldP spid="12" grpId="0" animBg="1"/>
      <p:bldP spid="13" grpId="0" animBg="1"/>
      <p:bldP spid="14" grpId="0" animBg="1"/>
      <p:bldP spid="15"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 name="Rectangle 8"/>
          <p:cNvSpPr/>
          <p:nvPr/>
        </p:nvSpPr>
        <p:spPr>
          <a:xfrm>
            <a:off x="1130451" y="1468191"/>
            <a:ext cx="1940851"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bg-BG" sz="1400" b="1" dirty="0">
                <a:ln w="1905"/>
                <a:solidFill>
                  <a:schemeClr val="tx1"/>
                </a:solidFill>
                <a:effectLst>
                  <a:innerShdw blurRad="69850" dist="43180" dir="5400000">
                    <a:srgbClr val="000000">
                      <a:alpha val="65000"/>
                    </a:srgbClr>
                  </a:innerShdw>
                </a:effectLst>
              </a:rPr>
              <a:t>Фиксирана </a:t>
            </a:r>
          </a:p>
          <a:p>
            <a:pPr algn="ctr">
              <a:defRPr/>
            </a:pPr>
            <a:r>
              <a:rPr lang="bg-BG" sz="1400" b="1" dirty="0">
                <a:ln w="1905"/>
                <a:solidFill>
                  <a:schemeClr val="tx1"/>
                </a:solidFill>
                <a:effectLst>
                  <a:innerShdw blurRad="69850" dist="43180" dir="5400000">
                    <a:srgbClr val="000000">
                      <a:alpha val="65000"/>
                    </a:srgbClr>
                  </a:innerShdw>
                </a:effectLst>
              </a:rPr>
              <a:t>тъканна проба </a:t>
            </a:r>
          </a:p>
        </p:txBody>
      </p:sp>
      <p:sp>
        <p:nvSpPr>
          <p:cNvPr id="12" name="Rectangle 11"/>
          <p:cNvSpPr/>
          <p:nvPr/>
        </p:nvSpPr>
        <p:spPr>
          <a:xfrm>
            <a:off x="5693802" y="6015807"/>
            <a:ext cx="2010870" cy="30777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bg-BG" sz="1400" b="1" dirty="0">
                <a:ln w="1905"/>
                <a:solidFill>
                  <a:schemeClr val="tx1"/>
                </a:solidFill>
                <a:effectLst>
                  <a:innerShdw blurRad="69850" dist="43180" dir="5400000">
                    <a:srgbClr val="000000">
                      <a:alpha val="65000"/>
                    </a:srgbClr>
                  </a:innerShdw>
                </a:effectLst>
              </a:rPr>
              <a:t>ИХХ изследване</a:t>
            </a:r>
          </a:p>
        </p:txBody>
      </p:sp>
      <p:sp>
        <p:nvSpPr>
          <p:cNvPr id="13" name="Rectangle 12"/>
          <p:cNvSpPr/>
          <p:nvPr/>
        </p:nvSpPr>
        <p:spPr>
          <a:xfrm>
            <a:off x="5615501" y="4965074"/>
            <a:ext cx="2010870" cy="523220"/>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lgn="ctr">
              <a:defRPr/>
            </a:pPr>
            <a:r>
              <a:rPr lang="bg-BG" sz="1400" b="1" dirty="0">
                <a:ln w="1905"/>
                <a:solidFill>
                  <a:schemeClr val="tx1"/>
                </a:solidFill>
                <a:effectLst>
                  <a:innerShdw blurRad="69850" dist="43180" dir="5400000">
                    <a:srgbClr val="000000">
                      <a:alpha val="65000"/>
                    </a:srgbClr>
                  </a:innerShdw>
                </a:effectLst>
              </a:rPr>
              <a:t>Положителна контрола</a:t>
            </a:r>
          </a:p>
          <a:p>
            <a:pPr algn="ctr">
              <a:defRPr/>
            </a:pPr>
            <a:r>
              <a:rPr lang="bg-BG" sz="1400" b="1" dirty="0">
                <a:ln w="1905"/>
                <a:solidFill>
                  <a:schemeClr val="tx1"/>
                </a:solidFill>
                <a:effectLst>
                  <a:innerShdw blurRad="69850" dist="43180" dir="5400000">
                    <a:srgbClr val="000000">
                      <a:alpha val="65000"/>
                    </a:srgbClr>
                  </a:innerShdw>
                </a:effectLst>
              </a:rPr>
              <a:t>(фабрична или лаб)</a:t>
            </a:r>
          </a:p>
        </p:txBody>
      </p:sp>
      <p:sp>
        <p:nvSpPr>
          <p:cNvPr id="14" name="Rectangle 13"/>
          <p:cNvSpPr/>
          <p:nvPr/>
        </p:nvSpPr>
        <p:spPr>
          <a:xfrm>
            <a:off x="1104494" y="5870574"/>
            <a:ext cx="1961013"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bg-BG" sz="1400" b="1" dirty="0">
                <a:ln w="1905"/>
                <a:solidFill>
                  <a:schemeClr val="tx1"/>
                </a:solidFill>
                <a:effectLst>
                  <a:innerShdw blurRad="69850" dist="43180" dir="5400000">
                    <a:srgbClr val="000000">
                      <a:alpha val="65000"/>
                    </a:srgbClr>
                  </a:innerShdw>
                </a:effectLst>
              </a:rPr>
              <a:t>- Резервен материал</a:t>
            </a:r>
          </a:p>
          <a:p>
            <a:pPr algn="ctr">
              <a:defRPr/>
            </a:pPr>
            <a:r>
              <a:rPr lang="bg-BG" sz="1400" b="1" dirty="0">
                <a:ln w="1905"/>
                <a:solidFill>
                  <a:schemeClr val="tx1"/>
                </a:solidFill>
                <a:effectLst>
                  <a:innerShdw blurRad="69850" dist="43180" dir="5400000">
                    <a:srgbClr val="000000">
                      <a:alpha val="65000"/>
                    </a:srgbClr>
                  </a:innerShdw>
                </a:effectLst>
              </a:rPr>
              <a:t>- Повторна биопсия</a:t>
            </a:r>
            <a:endParaRPr lang="en-US" sz="1400" b="1" dirty="0">
              <a:ln w="1905"/>
              <a:solidFill>
                <a:schemeClr val="tx1"/>
              </a:solidFill>
              <a:effectLst>
                <a:innerShdw blurRad="69850" dist="43180" dir="5400000">
                  <a:srgbClr val="000000">
                    <a:alpha val="65000"/>
                  </a:srgbClr>
                </a:innerShdw>
              </a:effectLst>
            </a:endParaRPr>
          </a:p>
        </p:txBody>
      </p:sp>
      <p:sp>
        <p:nvSpPr>
          <p:cNvPr id="15" name="Rectangle 14"/>
          <p:cNvSpPr/>
          <p:nvPr/>
        </p:nvSpPr>
        <p:spPr>
          <a:xfrm>
            <a:off x="567935" y="5476243"/>
            <a:ext cx="471604"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a:defRPr/>
            </a:pPr>
            <a:r>
              <a:rPr lang="bg-BG" sz="2000" b="1" dirty="0">
                <a:ln w="1905"/>
                <a:solidFill>
                  <a:srgbClr val="336699"/>
                </a:solidFill>
                <a:effectLst>
                  <a:innerShdw blurRad="69850" dist="43180" dir="5400000">
                    <a:srgbClr val="000000">
                      <a:alpha val="65000"/>
                    </a:srgbClr>
                  </a:innerShdw>
                </a:effectLst>
              </a:rPr>
              <a:t>НЕ</a:t>
            </a:r>
            <a:endParaRPr lang="en-US" sz="2000" b="1" dirty="0">
              <a:ln w="1905"/>
              <a:solidFill>
                <a:srgbClr val="336699"/>
              </a:solidFill>
              <a:effectLst>
                <a:innerShdw blurRad="69850" dist="43180" dir="5400000">
                  <a:srgbClr val="000000">
                    <a:alpha val="65000"/>
                  </a:srgbClr>
                </a:innerShdw>
              </a:effectLst>
            </a:endParaRPr>
          </a:p>
        </p:txBody>
      </p:sp>
      <p:sp>
        <p:nvSpPr>
          <p:cNvPr id="16" name="Rectangle 15"/>
          <p:cNvSpPr/>
          <p:nvPr/>
        </p:nvSpPr>
        <p:spPr>
          <a:xfrm>
            <a:off x="1114575" y="4953023"/>
            <a:ext cx="1940852"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bg-BG" sz="1400" b="1" dirty="0">
                <a:ln w="1905"/>
                <a:solidFill>
                  <a:schemeClr val="tx1"/>
                </a:solidFill>
                <a:effectLst>
                  <a:innerShdw blurRad="69850" dist="43180" dir="5400000">
                    <a:srgbClr val="000000">
                      <a:alpha val="65000"/>
                    </a:srgbClr>
                  </a:innerShdw>
                </a:effectLst>
              </a:rPr>
              <a:t>Анализ на ХЕ срези</a:t>
            </a:r>
          </a:p>
          <a:p>
            <a:pPr algn="ctr">
              <a:defRPr/>
            </a:pPr>
            <a:r>
              <a:rPr lang="bg-BG" sz="1400" b="1" dirty="0">
                <a:ln w="1905"/>
                <a:solidFill>
                  <a:schemeClr val="tx1"/>
                </a:solidFill>
                <a:effectLst>
                  <a:innerShdw blurRad="69850" dist="43180" dir="5400000">
                    <a:srgbClr val="000000">
                      <a:alpha val="65000"/>
                    </a:srgbClr>
                  </a:innerShdw>
                </a:effectLst>
              </a:rPr>
              <a:t>Диагноза?  ИХХ?</a:t>
            </a:r>
          </a:p>
        </p:txBody>
      </p:sp>
      <p:sp>
        <p:nvSpPr>
          <p:cNvPr id="17" name="Rectangle 16"/>
          <p:cNvSpPr/>
          <p:nvPr/>
        </p:nvSpPr>
        <p:spPr>
          <a:xfrm>
            <a:off x="1142469" y="3820028"/>
            <a:ext cx="1940852" cy="73866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bg-BG" sz="1400" b="1" dirty="0">
                <a:ln w="1905"/>
                <a:solidFill>
                  <a:schemeClr val="tx1"/>
                </a:solidFill>
                <a:effectLst>
                  <a:innerShdw blurRad="69850" dist="43180" dir="5400000">
                    <a:srgbClr val="000000">
                      <a:alpha val="65000"/>
                    </a:srgbClr>
                  </a:innerShdw>
                </a:effectLst>
              </a:rPr>
              <a:t>Срези с</a:t>
            </a:r>
          </a:p>
          <a:p>
            <a:pPr algn="ctr">
              <a:defRPr/>
            </a:pPr>
            <a:r>
              <a:rPr lang="bg-BG" sz="1400" b="1" dirty="0">
                <a:ln w="1905"/>
                <a:solidFill>
                  <a:schemeClr val="tx1"/>
                </a:solidFill>
                <a:effectLst>
                  <a:innerShdw blurRad="69850" dist="43180" dir="5400000">
                    <a:srgbClr val="000000">
                      <a:alpha val="65000"/>
                    </a:srgbClr>
                  </a:innerShdw>
                </a:effectLst>
              </a:rPr>
              <a:t> дебелина 4 </a:t>
            </a:r>
            <a:r>
              <a:rPr lang="el-GR" sz="1400" b="1" dirty="0">
                <a:ln w="1905"/>
                <a:solidFill>
                  <a:schemeClr val="tx1"/>
                </a:solidFill>
                <a:effectLst>
                  <a:innerShdw blurRad="69850" dist="43180" dir="5400000">
                    <a:srgbClr val="000000">
                      <a:alpha val="65000"/>
                    </a:srgbClr>
                  </a:innerShdw>
                </a:effectLst>
              </a:rPr>
              <a:t>μ</a:t>
            </a:r>
            <a:r>
              <a:rPr lang="bg-BG" sz="1400" b="1" dirty="0">
                <a:ln w="1905"/>
                <a:solidFill>
                  <a:schemeClr val="tx1"/>
                </a:solidFill>
                <a:effectLst>
                  <a:innerShdw blurRad="69850" dist="43180" dir="5400000">
                    <a:srgbClr val="000000">
                      <a:alpha val="65000"/>
                    </a:srgbClr>
                  </a:innerShdw>
                </a:effectLst>
              </a:rPr>
              <a:t>м</a:t>
            </a:r>
          </a:p>
          <a:p>
            <a:pPr algn="ctr">
              <a:defRPr/>
            </a:pPr>
            <a:r>
              <a:rPr lang="bg-BG" sz="1400" b="1" dirty="0">
                <a:ln w="1905"/>
                <a:solidFill>
                  <a:schemeClr val="tx1"/>
                </a:solidFill>
                <a:effectLst>
                  <a:innerShdw blurRad="69850" dist="43180" dir="5400000">
                    <a:srgbClr val="000000">
                      <a:alpha val="65000"/>
                    </a:srgbClr>
                  </a:innerShdw>
                </a:effectLst>
              </a:rPr>
              <a:t>оцветени по ХЕ </a:t>
            </a:r>
            <a:endParaRPr lang="en-US" sz="1400" b="1" dirty="0">
              <a:ln w="1905"/>
              <a:solidFill>
                <a:schemeClr val="tx1"/>
              </a:solidFill>
              <a:effectLst>
                <a:innerShdw blurRad="69850" dist="43180" dir="5400000">
                  <a:srgbClr val="000000">
                    <a:alpha val="65000"/>
                  </a:srgbClr>
                </a:innerShdw>
              </a:effectLst>
            </a:endParaRPr>
          </a:p>
        </p:txBody>
      </p:sp>
      <p:sp>
        <p:nvSpPr>
          <p:cNvPr id="18" name="Rectangle 17"/>
          <p:cNvSpPr/>
          <p:nvPr/>
        </p:nvSpPr>
        <p:spPr>
          <a:xfrm>
            <a:off x="1130451" y="2450186"/>
            <a:ext cx="1940852" cy="954107"/>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lgn="ctr">
              <a:defRPr/>
            </a:pPr>
            <a:r>
              <a:rPr lang="bg-BG" sz="1400" b="1" dirty="0">
                <a:ln w="1905"/>
                <a:solidFill>
                  <a:schemeClr val="tx1"/>
                </a:solidFill>
                <a:effectLst>
                  <a:innerShdw blurRad="69850" dist="43180" dir="5400000">
                    <a:srgbClr val="000000">
                      <a:alpha val="65000"/>
                    </a:srgbClr>
                  </a:innerShdw>
                </a:effectLst>
              </a:rPr>
              <a:t>Обработка на </a:t>
            </a:r>
          </a:p>
          <a:p>
            <a:pPr algn="ctr">
              <a:defRPr/>
            </a:pPr>
            <a:r>
              <a:rPr lang="bg-BG" sz="1400" b="1" dirty="0">
                <a:ln w="1905"/>
                <a:solidFill>
                  <a:schemeClr val="tx1"/>
                </a:solidFill>
                <a:effectLst>
                  <a:innerShdw blurRad="69850" dist="43180" dir="5400000">
                    <a:srgbClr val="000000">
                      <a:alpha val="65000"/>
                    </a:srgbClr>
                  </a:innerShdw>
                </a:effectLst>
              </a:rPr>
              <a:t>тъканна проба </a:t>
            </a:r>
          </a:p>
          <a:p>
            <a:pPr algn="ctr">
              <a:defRPr/>
            </a:pPr>
            <a:r>
              <a:rPr lang="bg-BG" sz="1400" b="1" dirty="0">
                <a:ln w="1905"/>
                <a:solidFill>
                  <a:schemeClr val="tx1"/>
                </a:solidFill>
                <a:effectLst>
                  <a:innerShdw blurRad="69850" dist="43180" dir="5400000">
                    <a:srgbClr val="000000">
                      <a:alpha val="65000"/>
                    </a:srgbClr>
                  </a:innerShdw>
                </a:effectLst>
              </a:rPr>
              <a:t>по стандартна</a:t>
            </a:r>
          </a:p>
          <a:p>
            <a:pPr algn="ctr">
              <a:defRPr/>
            </a:pPr>
            <a:r>
              <a:rPr lang="bg-BG" sz="1400" b="1" dirty="0">
                <a:ln w="1905"/>
                <a:solidFill>
                  <a:schemeClr val="tx1"/>
                </a:solidFill>
                <a:effectLst>
                  <a:innerShdw blurRad="69850" dist="43180" dir="5400000">
                    <a:srgbClr val="000000">
                      <a:alpha val="65000"/>
                    </a:srgbClr>
                  </a:innerShdw>
                </a:effectLst>
              </a:rPr>
              <a:t>парафинова методика</a:t>
            </a:r>
            <a:endParaRPr lang="en-US" sz="1400" b="1" dirty="0">
              <a:ln w="1905"/>
              <a:solidFill>
                <a:schemeClr val="tx1"/>
              </a:solidFill>
              <a:effectLst>
                <a:innerShdw blurRad="69850" dist="43180" dir="5400000">
                  <a:srgbClr val="000000">
                    <a:alpha val="65000"/>
                  </a:srgbClr>
                </a:innerShdw>
              </a:effectLst>
            </a:endParaRPr>
          </a:p>
        </p:txBody>
      </p:sp>
      <p:sp>
        <p:nvSpPr>
          <p:cNvPr id="20" name="Rectangle 19"/>
          <p:cNvSpPr/>
          <p:nvPr/>
        </p:nvSpPr>
        <p:spPr>
          <a:xfrm>
            <a:off x="5615501" y="2776442"/>
            <a:ext cx="2040731"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bg-BG" sz="1400" b="1" dirty="0">
                <a:ln w="1905"/>
                <a:solidFill>
                  <a:schemeClr val="tx1"/>
                </a:solidFill>
                <a:effectLst>
                  <a:innerShdw blurRad="69850" dist="43180" dir="5400000">
                    <a:srgbClr val="000000">
                      <a:alpha val="65000"/>
                    </a:srgbClr>
                  </a:innerShdw>
                </a:effectLst>
              </a:rPr>
              <a:t>Анализ на ИХХ </a:t>
            </a:r>
          </a:p>
          <a:p>
            <a:pPr algn="ctr">
              <a:defRPr/>
            </a:pPr>
            <a:r>
              <a:rPr lang="bg-BG" sz="1400" b="1" dirty="0">
                <a:ln w="1905"/>
                <a:solidFill>
                  <a:schemeClr val="tx1"/>
                </a:solidFill>
                <a:effectLst>
                  <a:innerShdw blurRad="69850" dist="43180" dir="5400000">
                    <a:srgbClr val="000000">
                      <a:alpha val="65000"/>
                    </a:srgbClr>
                  </a:innerShdw>
                </a:effectLst>
              </a:rPr>
              <a:t>експресия  </a:t>
            </a:r>
            <a:endParaRPr lang="en-US" sz="1400" b="1" dirty="0">
              <a:ln w="1905"/>
              <a:solidFill>
                <a:schemeClr val="tx1"/>
              </a:solidFill>
              <a:effectLst>
                <a:innerShdw blurRad="69850" dist="43180" dir="5400000">
                  <a:srgbClr val="000000">
                    <a:alpha val="65000"/>
                  </a:srgbClr>
                </a:innerShdw>
              </a:effectLst>
            </a:endParaRPr>
          </a:p>
        </p:txBody>
      </p:sp>
      <p:sp>
        <p:nvSpPr>
          <p:cNvPr id="21" name="Rectangle 20"/>
          <p:cNvSpPr/>
          <p:nvPr/>
        </p:nvSpPr>
        <p:spPr>
          <a:xfrm>
            <a:off x="5620915" y="3730553"/>
            <a:ext cx="2042684" cy="73866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bg-BG" sz="1400" b="1" dirty="0">
                <a:ln w="1905"/>
                <a:solidFill>
                  <a:schemeClr val="tx1"/>
                </a:solidFill>
                <a:effectLst>
                  <a:innerShdw blurRad="69850" dist="43180" dir="5400000">
                    <a:srgbClr val="000000">
                      <a:alpha val="65000"/>
                    </a:srgbClr>
                  </a:innerShdw>
                </a:effectLst>
              </a:rPr>
              <a:t>Отрицателна контрола</a:t>
            </a:r>
          </a:p>
          <a:p>
            <a:pPr algn="ctr">
              <a:defRPr/>
            </a:pPr>
            <a:r>
              <a:rPr lang="bg-BG" sz="1400" b="1" dirty="0">
                <a:ln w="1905"/>
                <a:solidFill>
                  <a:schemeClr val="tx1"/>
                </a:solidFill>
                <a:effectLst>
                  <a:innerShdw blurRad="69850" dist="43180" dir="5400000">
                    <a:srgbClr val="000000">
                      <a:alpha val="65000"/>
                    </a:srgbClr>
                  </a:innerShdw>
                </a:effectLst>
              </a:rPr>
              <a:t>(тъканна проба </a:t>
            </a:r>
          </a:p>
          <a:p>
            <a:pPr algn="ctr">
              <a:defRPr/>
            </a:pPr>
            <a:r>
              <a:rPr lang="bg-BG" sz="1400" b="1" dirty="0">
                <a:ln w="1905"/>
                <a:solidFill>
                  <a:schemeClr val="tx1"/>
                </a:solidFill>
                <a:effectLst>
                  <a:innerShdw blurRad="69850" dist="43180" dir="5400000">
                    <a:srgbClr val="000000">
                      <a:alpha val="65000"/>
                    </a:srgbClr>
                  </a:innerShdw>
                </a:effectLst>
              </a:rPr>
              <a:t>от пациента)</a:t>
            </a:r>
          </a:p>
        </p:txBody>
      </p:sp>
      <p:sp>
        <p:nvSpPr>
          <p:cNvPr id="22" name="Rectangle 21"/>
          <p:cNvSpPr/>
          <p:nvPr/>
        </p:nvSpPr>
        <p:spPr>
          <a:xfrm>
            <a:off x="3130460" y="5451892"/>
            <a:ext cx="513282"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bg-BG" sz="2000" b="1" dirty="0">
                <a:ln w="1905"/>
                <a:solidFill>
                  <a:srgbClr val="C00000"/>
                </a:solidFill>
                <a:effectLst>
                  <a:innerShdw blurRad="69850" dist="43180" dir="5400000">
                    <a:srgbClr val="000000">
                      <a:alpha val="65000"/>
                    </a:srgbClr>
                  </a:innerShdw>
                </a:effectLst>
              </a:rPr>
              <a:t>ДА</a:t>
            </a:r>
            <a:endParaRPr lang="en-US" sz="2000" b="1" dirty="0">
              <a:ln w="1905"/>
              <a:solidFill>
                <a:srgbClr val="C00000"/>
              </a:solidFill>
              <a:effectLst>
                <a:innerShdw blurRad="69850" dist="43180" dir="5400000">
                  <a:srgbClr val="000000">
                    <a:alpha val="65000"/>
                  </a:srgbClr>
                </a:innerShdw>
              </a:effectLst>
            </a:endParaRPr>
          </a:p>
        </p:txBody>
      </p:sp>
      <p:sp>
        <p:nvSpPr>
          <p:cNvPr id="24" name="Rectangle 23"/>
          <p:cNvSpPr/>
          <p:nvPr/>
        </p:nvSpPr>
        <p:spPr>
          <a:xfrm>
            <a:off x="8027342" y="2356549"/>
            <a:ext cx="471604"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a:defRPr/>
            </a:pPr>
            <a:r>
              <a:rPr lang="bg-BG" sz="2000" b="1" dirty="0">
                <a:ln w="1905"/>
                <a:solidFill>
                  <a:srgbClr val="336699"/>
                </a:solidFill>
                <a:effectLst>
                  <a:innerShdw blurRad="69850" dist="43180" dir="5400000">
                    <a:srgbClr val="000000">
                      <a:alpha val="65000"/>
                    </a:srgbClr>
                  </a:innerShdw>
                </a:effectLst>
              </a:rPr>
              <a:t>НЕ</a:t>
            </a:r>
            <a:endParaRPr lang="en-US" sz="2000" b="1" dirty="0">
              <a:ln w="1905"/>
              <a:solidFill>
                <a:srgbClr val="336699"/>
              </a:solidFill>
              <a:effectLst>
                <a:innerShdw blurRad="69850" dist="43180" dir="5400000">
                  <a:srgbClr val="000000">
                    <a:alpha val="65000"/>
                  </a:srgbClr>
                </a:innerShdw>
              </a:effectLst>
            </a:endParaRPr>
          </a:p>
        </p:txBody>
      </p:sp>
      <p:sp>
        <p:nvSpPr>
          <p:cNvPr id="28" name="Rectangle 27"/>
          <p:cNvSpPr/>
          <p:nvPr/>
        </p:nvSpPr>
        <p:spPr>
          <a:xfrm>
            <a:off x="8498946" y="3633356"/>
            <a:ext cx="513282"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bg-BG" sz="2000" b="1" dirty="0">
                <a:ln w="1905"/>
                <a:solidFill>
                  <a:srgbClr val="C00000"/>
                </a:solidFill>
                <a:effectLst>
                  <a:innerShdw blurRad="69850" dist="43180" dir="5400000">
                    <a:srgbClr val="000000">
                      <a:alpha val="65000"/>
                    </a:srgbClr>
                  </a:innerShdw>
                </a:effectLst>
              </a:rPr>
              <a:t>ДА</a:t>
            </a:r>
            <a:endParaRPr lang="en-US" sz="2000" b="1" dirty="0">
              <a:ln w="1905"/>
              <a:solidFill>
                <a:srgbClr val="C00000"/>
              </a:solidFill>
              <a:effectLst>
                <a:innerShdw blurRad="69850" dist="43180" dir="5400000">
                  <a:srgbClr val="000000">
                    <a:alpha val="65000"/>
                  </a:srgbClr>
                </a:innerShdw>
              </a:effectLst>
            </a:endParaRPr>
          </a:p>
        </p:txBody>
      </p:sp>
      <p:sp>
        <p:nvSpPr>
          <p:cNvPr id="29" name="Rectangle 28"/>
          <p:cNvSpPr/>
          <p:nvPr/>
        </p:nvSpPr>
        <p:spPr>
          <a:xfrm>
            <a:off x="8498715" y="4376346"/>
            <a:ext cx="513282"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bg-BG" sz="2000" b="1" dirty="0">
                <a:ln w="1905"/>
                <a:solidFill>
                  <a:srgbClr val="C00000"/>
                </a:solidFill>
                <a:effectLst>
                  <a:innerShdw blurRad="69850" dist="43180" dir="5400000">
                    <a:srgbClr val="000000">
                      <a:alpha val="65000"/>
                    </a:srgbClr>
                  </a:innerShdw>
                </a:effectLst>
              </a:rPr>
              <a:t>ДА</a:t>
            </a:r>
            <a:endParaRPr lang="en-US" sz="2000" b="1" dirty="0">
              <a:ln w="1905"/>
              <a:solidFill>
                <a:srgbClr val="C00000"/>
              </a:solidFill>
              <a:effectLst>
                <a:innerShdw blurRad="69850" dist="43180" dir="5400000">
                  <a:srgbClr val="000000">
                    <a:alpha val="65000"/>
                  </a:srgbClr>
                </a:innerShdw>
              </a:effectLst>
            </a:endParaRPr>
          </a:p>
        </p:txBody>
      </p:sp>
      <p:sp>
        <p:nvSpPr>
          <p:cNvPr id="31" name="Down Arrow 30"/>
          <p:cNvSpPr/>
          <p:nvPr/>
        </p:nvSpPr>
        <p:spPr>
          <a:xfrm>
            <a:off x="1906406" y="5494814"/>
            <a:ext cx="357187" cy="357188"/>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p>
        </p:txBody>
      </p:sp>
      <p:sp>
        <p:nvSpPr>
          <p:cNvPr id="35" name="Down Arrow 34"/>
          <p:cNvSpPr/>
          <p:nvPr/>
        </p:nvSpPr>
        <p:spPr>
          <a:xfrm rot="10800000">
            <a:off x="6442343" y="4545859"/>
            <a:ext cx="357187" cy="357187"/>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p>
        </p:txBody>
      </p:sp>
      <p:sp>
        <p:nvSpPr>
          <p:cNvPr id="36" name="Down Arrow 35"/>
          <p:cNvSpPr/>
          <p:nvPr/>
        </p:nvSpPr>
        <p:spPr>
          <a:xfrm rot="16200000">
            <a:off x="4190611" y="4879111"/>
            <a:ext cx="357188" cy="2571769"/>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p>
        </p:txBody>
      </p:sp>
      <p:sp>
        <p:nvSpPr>
          <p:cNvPr id="37" name="Down Arrow 36"/>
          <p:cNvSpPr/>
          <p:nvPr/>
        </p:nvSpPr>
        <p:spPr>
          <a:xfrm rot="10800000">
            <a:off x="6476925" y="5532017"/>
            <a:ext cx="357187" cy="400111"/>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p>
        </p:txBody>
      </p:sp>
      <p:sp>
        <p:nvSpPr>
          <p:cNvPr id="39" name="Down Arrow 38"/>
          <p:cNvSpPr/>
          <p:nvPr/>
        </p:nvSpPr>
        <p:spPr>
          <a:xfrm rot="10800000">
            <a:off x="6429748" y="3334816"/>
            <a:ext cx="357187" cy="357188"/>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p>
        </p:txBody>
      </p:sp>
      <p:pic>
        <p:nvPicPr>
          <p:cNvPr id="7174" name="Picture 6"/>
          <p:cNvPicPr>
            <a:picLocks noChangeAspect="1" noChangeArrowheads="1"/>
          </p:cNvPicPr>
          <p:nvPr/>
        </p:nvPicPr>
        <p:blipFill>
          <a:blip r:embed="rId2"/>
          <a:srcRect/>
          <a:stretch>
            <a:fillRect/>
          </a:stretch>
        </p:blipFill>
        <p:spPr bwMode="auto">
          <a:xfrm>
            <a:off x="9547189" y="4065925"/>
            <a:ext cx="1488733" cy="1296000"/>
          </a:xfrm>
          <a:prstGeom prst="rect">
            <a:avLst/>
          </a:prstGeom>
          <a:ln>
            <a:noFill/>
          </a:ln>
          <a:effectLst>
            <a:outerShdw blurRad="292100" dist="139700" dir="2700000" algn="tl" rotWithShape="0">
              <a:srgbClr val="333333">
                <a:alpha val="65000"/>
              </a:srgbClr>
            </a:outerShdw>
          </a:effectLst>
        </p:spPr>
      </p:pic>
      <p:pic>
        <p:nvPicPr>
          <p:cNvPr id="7175" name="Picture 7"/>
          <p:cNvPicPr>
            <a:picLocks noChangeAspect="1" noChangeArrowheads="1"/>
          </p:cNvPicPr>
          <p:nvPr/>
        </p:nvPicPr>
        <p:blipFill>
          <a:blip r:embed="rId3"/>
          <a:srcRect/>
          <a:stretch>
            <a:fillRect/>
          </a:stretch>
        </p:blipFill>
        <p:spPr bwMode="auto">
          <a:xfrm>
            <a:off x="9559895" y="2200653"/>
            <a:ext cx="1428724" cy="1296000"/>
          </a:xfrm>
          <a:prstGeom prst="rect">
            <a:avLst/>
          </a:prstGeom>
          <a:ln>
            <a:noFill/>
          </a:ln>
          <a:effectLst>
            <a:outerShdw blurRad="292100" dist="139700" dir="2700000" algn="tl" rotWithShape="0">
              <a:srgbClr val="333333">
                <a:alpha val="65000"/>
              </a:srgbClr>
            </a:outerShdw>
          </a:effectLst>
        </p:spPr>
      </p:pic>
      <p:sp>
        <p:nvSpPr>
          <p:cNvPr id="46" name="Rectangle 45"/>
          <p:cNvSpPr/>
          <p:nvPr/>
        </p:nvSpPr>
        <p:spPr>
          <a:xfrm>
            <a:off x="9547189" y="1231954"/>
            <a:ext cx="1428724"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defRPr/>
            </a:pPr>
            <a:r>
              <a:rPr lang="bg-BG" sz="1400" b="1" dirty="0">
                <a:ln w="1905"/>
                <a:solidFill>
                  <a:schemeClr val="tx1"/>
                </a:solidFill>
                <a:effectLst>
                  <a:innerShdw blurRad="69850" dist="43180" dir="5400000">
                    <a:srgbClr val="000000">
                      <a:alpha val="65000"/>
                    </a:srgbClr>
                  </a:innerShdw>
                </a:effectLst>
              </a:rPr>
              <a:t>Повторете ИХХ  </a:t>
            </a:r>
            <a:endParaRPr lang="en-US" sz="1400" b="1" dirty="0">
              <a:ln w="1905"/>
              <a:solidFill>
                <a:schemeClr val="tx1"/>
              </a:solidFill>
              <a:effectLst>
                <a:innerShdw blurRad="69850" dist="43180" dir="5400000">
                  <a:srgbClr val="000000">
                    <a:alpha val="65000"/>
                  </a:srgbClr>
                </a:innerShdw>
              </a:effectLst>
            </a:endParaRPr>
          </a:p>
        </p:txBody>
      </p:sp>
      <p:cxnSp>
        <p:nvCxnSpPr>
          <p:cNvPr id="49" name="Straight Arrow Connector 48"/>
          <p:cNvCxnSpPr>
            <a:cxnSpLocks/>
            <a:stCxn id="13" idx="3"/>
            <a:endCxn id="7174" idx="1"/>
          </p:cNvCxnSpPr>
          <p:nvPr/>
        </p:nvCxnSpPr>
        <p:spPr>
          <a:xfrm flipV="1">
            <a:off x="7626371" y="4713925"/>
            <a:ext cx="1920818" cy="512759"/>
          </a:xfrm>
          <a:prstGeom prst="straightConnector1">
            <a:avLst/>
          </a:prstGeom>
          <a:ln w="1905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cxnSpLocks/>
            <a:endCxn id="7175" idx="1"/>
          </p:cNvCxnSpPr>
          <p:nvPr/>
        </p:nvCxnSpPr>
        <p:spPr>
          <a:xfrm flipV="1">
            <a:off x="7663599" y="2848653"/>
            <a:ext cx="1896296" cy="1245182"/>
          </a:xfrm>
          <a:prstGeom prst="straightConnector1">
            <a:avLst/>
          </a:prstGeom>
          <a:ln w="19050">
            <a:solidFill>
              <a:srgbClr val="CC0000"/>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9607198" y="6037286"/>
            <a:ext cx="1428724"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defRPr/>
            </a:pPr>
            <a:r>
              <a:rPr lang="bg-BG" sz="1400" b="1" dirty="0">
                <a:ln w="1905"/>
                <a:solidFill>
                  <a:schemeClr val="tx1"/>
                </a:solidFill>
                <a:effectLst>
                  <a:innerShdw blurRad="69850" dist="43180" dir="5400000">
                    <a:srgbClr val="000000">
                      <a:alpha val="65000"/>
                    </a:srgbClr>
                  </a:innerShdw>
                </a:effectLst>
              </a:rPr>
              <a:t>Повторете ИХХ  </a:t>
            </a:r>
            <a:endParaRPr lang="en-US" sz="1400" b="1" dirty="0">
              <a:ln w="1905"/>
              <a:solidFill>
                <a:schemeClr val="tx1"/>
              </a:solidFill>
              <a:effectLst>
                <a:innerShdw blurRad="69850" dist="43180" dir="5400000">
                  <a:srgbClr val="000000">
                    <a:alpha val="65000"/>
                  </a:srgbClr>
                </a:innerShdw>
              </a:effectLst>
            </a:endParaRPr>
          </a:p>
        </p:txBody>
      </p:sp>
      <p:sp>
        <p:nvSpPr>
          <p:cNvPr id="54" name="Rectangle 53"/>
          <p:cNvSpPr/>
          <p:nvPr/>
        </p:nvSpPr>
        <p:spPr>
          <a:xfrm>
            <a:off x="8027342" y="5732074"/>
            <a:ext cx="471604"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a:defRPr/>
            </a:pPr>
            <a:r>
              <a:rPr lang="bg-BG" sz="2000" b="1" dirty="0">
                <a:ln w="1905"/>
                <a:solidFill>
                  <a:srgbClr val="336699"/>
                </a:solidFill>
                <a:effectLst>
                  <a:innerShdw blurRad="69850" dist="43180" dir="5400000">
                    <a:srgbClr val="000000">
                      <a:alpha val="65000"/>
                    </a:srgbClr>
                  </a:innerShdw>
                </a:effectLst>
              </a:rPr>
              <a:t>НЕ</a:t>
            </a:r>
            <a:endParaRPr lang="en-US" sz="2000" b="1" dirty="0">
              <a:ln w="1905"/>
              <a:solidFill>
                <a:srgbClr val="336699"/>
              </a:solidFill>
              <a:effectLst>
                <a:innerShdw blurRad="69850" dist="43180" dir="5400000">
                  <a:srgbClr val="000000">
                    <a:alpha val="65000"/>
                  </a:srgbClr>
                </a:innerShdw>
              </a:effectLst>
            </a:endParaRPr>
          </a:p>
        </p:txBody>
      </p:sp>
      <p:sp>
        <p:nvSpPr>
          <p:cNvPr id="40" name="Title 1">
            <a:extLst>
              <a:ext uri="{FF2B5EF4-FFF2-40B4-BE49-F238E27FC236}">
                <a16:creationId xmlns:a16="http://schemas.microsoft.com/office/drawing/2014/main" id="{8097DCA8-CA1F-42EB-AE85-3BD9FAC78EA1}"/>
              </a:ext>
            </a:extLst>
          </p:cNvPr>
          <p:cNvSpPr txBox="1">
            <a:spLocks/>
          </p:cNvSpPr>
          <p:nvPr/>
        </p:nvSpPr>
        <p:spPr>
          <a:xfrm>
            <a:off x="1024128" y="534416"/>
            <a:ext cx="9720072" cy="1499616"/>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r>
              <a:rPr lang="bg-BG" sz="3200" dirty="0"/>
              <a:t>Алгоритъм за обработка на материала</a:t>
            </a:r>
          </a:p>
        </p:txBody>
      </p:sp>
      <p:sp>
        <p:nvSpPr>
          <p:cNvPr id="41" name="Down Arrow 30">
            <a:extLst>
              <a:ext uri="{FF2B5EF4-FFF2-40B4-BE49-F238E27FC236}">
                <a16:creationId xmlns:a16="http://schemas.microsoft.com/office/drawing/2014/main" id="{EBBAA5C7-8F3E-42E7-8394-08D6F2FC1160}"/>
              </a:ext>
            </a:extLst>
          </p:cNvPr>
          <p:cNvSpPr/>
          <p:nvPr/>
        </p:nvSpPr>
        <p:spPr>
          <a:xfrm>
            <a:off x="1922282" y="2103403"/>
            <a:ext cx="357187" cy="357188"/>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p>
        </p:txBody>
      </p:sp>
      <p:sp>
        <p:nvSpPr>
          <p:cNvPr id="42" name="Down Arrow 30">
            <a:extLst>
              <a:ext uri="{FF2B5EF4-FFF2-40B4-BE49-F238E27FC236}">
                <a16:creationId xmlns:a16="http://schemas.microsoft.com/office/drawing/2014/main" id="{54F7C958-D809-4FD3-9CBE-C380EB714BBB}"/>
              </a:ext>
            </a:extLst>
          </p:cNvPr>
          <p:cNvSpPr/>
          <p:nvPr/>
        </p:nvSpPr>
        <p:spPr>
          <a:xfrm>
            <a:off x="1906405" y="3422864"/>
            <a:ext cx="357187" cy="357188"/>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p>
        </p:txBody>
      </p:sp>
      <p:sp>
        <p:nvSpPr>
          <p:cNvPr id="43" name="Down Arrow 30">
            <a:extLst>
              <a:ext uri="{FF2B5EF4-FFF2-40B4-BE49-F238E27FC236}">
                <a16:creationId xmlns:a16="http://schemas.microsoft.com/office/drawing/2014/main" id="{3F91E6EC-A339-4E9E-A52F-9D760A54FD4D}"/>
              </a:ext>
            </a:extLst>
          </p:cNvPr>
          <p:cNvSpPr/>
          <p:nvPr/>
        </p:nvSpPr>
        <p:spPr>
          <a:xfrm>
            <a:off x="1934301" y="4607729"/>
            <a:ext cx="357187" cy="357188"/>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p>
        </p:txBody>
      </p:sp>
      <p:sp>
        <p:nvSpPr>
          <p:cNvPr id="56" name="Down Arrow 30">
            <a:extLst>
              <a:ext uri="{FF2B5EF4-FFF2-40B4-BE49-F238E27FC236}">
                <a16:creationId xmlns:a16="http://schemas.microsoft.com/office/drawing/2014/main" id="{8E64AEDA-8AF4-4A4A-9B7B-3081BB2578C3}"/>
              </a:ext>
            </a:extLst>
          </p:cNvPr>
          <p:cNvSpPr/>
          <p:nvPr/>
        </p:nvSpPr>
        <p:spPr>
          <a:xfrm rot="10800000">
            <a:off x="6442343" y="2356549"/>
            <a:ext cx="357187" cy="357188"/>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p>
        </p:txBody>
      </p:sp>
      <p:pic>
        <p:nvPicPr>
          <p:cNvPr id="59" name="Picture 7">
            <a:extLst>
              <a:ext uri="{FF2B5EF4-FFF2-40B4-BE49-F238E27FC236}">
                <a16:creationId xmlns:a16="http://schemas.microsoft.com/office/drawing/2014/main" id="{9B8724E8-CFDC-4D30-8036-AAE8AE8ADAFD}"/>
              </a:ext>
            </a:extLst>
          </p:cNvPr>
          <p:cNvPicPr>
            <a:picLocks noChangeAspect="1" noChangeArrowheads="1"/>
          </p:cNvPicPr>
          <p:nvPr/>
        </p:nvPicPr>
        <p:blipFill>
          <a:blip r:embed="rId4"/>
          <a:srcRect/>
          <a:stretch>
            <a:fillRect/>
          </a:stretch>
        </p:blipFill>
        <p:spPr bwMode="auto">
          <a:xfrm>
            <a:off x="5888505" y="1029197"/>
            <a:ext cx="1469943" cy="1296000"/>
          </a:xfrm>
          <a:prstGeom prst="rect">
            <a:avLst/>
          </a:prstGeom>
          <a:ln>
            <a:noFill/>
          </a:ln>
          <a:effectLst>
            <a:outerShdw blurRad="292100" dist="139700" dir="2700000" algn="tl" rotWithShape="0">
              <a:srgbClr val="333333">
                <a:alpha val="65000"/>
              </a:srgbClr>
            </a:outerShdw>
          </a:effectLst>
        </p:spPr>
      </p:pic>
      <p:cxnSp>
        <p:nvCxnSpPr>
          <p:cNvPr id="70" name="Straight Arrow Connector 69">
            <a:extLst>
              <a:ext uri="{FF2B5EF4-FFF2-40B4-BE49-F238E27FC236}">
                <a16:creationId xmlns:a16="http://schemas.microsoft.com/office/drawing/2014/main" id="{D86D8C15-E220-42AC-AA02-E1728CBAD70E}"/>
              </a:ext>
            </a:extLst>
          </p:cNvPr>
          <p:cNvCxnSpPr>
            <a:cxnSpLocks/>
            <a:endCxn id="46" idx="1"/>
          </p:cNvCxnSpPr>
          <p:nvPr/>
        </p:nvCxnSpPr>
        <p:spPr>
          <a:xfrm flipV="1">
            <a:off x="7707112" y="1385843"/>
            <a:ext cx="1840077" cy="2667986"/>
          </a:xfrm>
          <a:prstGeom prst="straightConnector1">
            <a:avLst/>
          </a:prstGeom>
          <a:ln w="1905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4D12AA22-A3EE-4948-82B9-2027B2053B21}"/>
              </a:ext>
            </a:extLst>
          </p:cNvPr>
          <p:cNvCxnSpPr>
            <a:cxnSpLocks/>
            <a:endCxn id="48" idx="1"/>
          </p:cNvCxnSpPr>
          <p:nvPr/>
        </p:nvCxnSpPr>
        <p:spPr>
          <a:xfrm>
            <a:off x="7636027" y="5266690"/>
            <a:ext cx="1971171" cy="924485"/>
          </a:xfrm>
          <a:prstGeom prst="straightConnector1">
            <a:avLst/>
          </a:prstGeom>
          <a:ln w="19050">
            <a:solidFill>
              <a:srgbClr val="CC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BF62F-DC6B-4654-AF75-32D286BBDB81}"/>
              </a:ext>
            </a:extLst>
          </p:cNvPr>
          <p:cNvSpPr>
            <a:spLocks noGrp="1"/>
          </p:cNvSpPr>
          <p:nvPr>
            <p:ph type="title"/>
          </p:nvPr>
        </p:nvSpPr>
        <p:spPr/>
        <p:txBody>
          <a:bodyPr/>
          <a:lstStyle/>
          <a:p>
            <a:r>
              <a:rPr lang="bg-BG" dirty="0"/>
              <a:t>предизвикателства</a:t>
            </a:r>
          </a:p>
        </p:txBody>
      </p:sp>
      <p:sp>
        <p:nvSpPr>
          <p:cNvPr id="3" name="Content Placeholder 2">
            <a:extLst>
              <a:ext uri="{FF2B5EF4-FFF2-40B4-BE49-F238E27FC236}">
                <a16:creationId xmlns:a16="http://schemas.microsoft.com/office/drawing/2014/main" id="{29BC022E-5AC4-4283-8D11-1A258707F366}"/>
              </a:ext>
            </a:extLst>
          </p:cNvPr>
          <p:cNvSpPr>
            <a:spLocks noGrp="1"/>
          </p:cNvSpPr>
          <p:nvPr>
            <p:ph idx="1"/>
          </p:nvPr>
        </p:nvSpPr>
        <p:spPr/>
        <p:txBody>
          <a:bodyPr>
            <a:normAutofit/>
          </a:bodyPr>
          <a:lstStyle/>
          <a:p>
            <a:pPr>
              <a:buFont typeface="Wingdings" panose="05000000000000000000" pitchFamily="2" charset="2"/>
              <a:buChar char="Ø"/>
            </a:pPr>
            <a:r>
              <a:rPr lang="bg-BG" sz="2400" dirty="0"/>
              <a:t>Вътрешен контрол на преданалитична обработка на материала.</a:t>
            </a:r>
          </a:p>
          <a:p>
            <a:pPr>
              <a:buFont typeface="Wingdings" panose="05000000000000000000" pitchFamily="2" charset="2"/>
              <a:buChar char="Ø"/>
            </a:pPr>
            <a:r>
              <a:rPr lang="bg-BG" sz="2400" dirty="0"/>
              <a:t>Инициране и участие във външен контрол на качеството.</a:t>
            </a:r>
          </a:p>
          <a:p>
            <a:pPr>
              <a:buFont typeface="Wingdings" panose="05000000000000000000" pitchFamily="2" charset="2"/>
              <a:buChar char="Ø"/>
            </a:pPr>
            <a:r>
              <a:rPr lang="bg-BG" sz="2400" dirty="0"/>
              <a:t>Интерпретация на материала:</a:t>
            </a:r>
          </a:p>
          <a:p>
            <a:pPr>
              <a:buFontTx/>
              <a:buChar char="-"/>
            </a:pPr>
            <a:r>
              <a:rPr lang="bg-BG" sz="2400" dirty="0"/>
              <a:t>Диагностика,</a:t>
            </a:r>
          </a:p>
          <a:p>
            <a:pPr>
              <a:buFontTx/>
              <a:buChar char="-"/>
            </a:pPr>
            <a:r>
              <a:rPr lang="bg-BG" sz="2400" dirty="0"/>
              <a:t>Субтипизиране,</a:t>
            </a:r>
          </a:p>
          <a:p>
            <a:pPr>
              <a:buFontTx/>
              <a:buChar char="-"/>
            </a:pPr>
            <a:r>
              <a:rPr lang="bg-BG" sz="2400" dirty="0"/>
              <a:t>Стадиране, </a:t>
            </a:r>
          </a:p>
          <a:p>
            <a:pPr marL="0" indent="0">
              <a:buNone/>
            </a:pPr>
            <a:endParaRPr lang="bg-BG" sz="2400" dirty="0"/>
          </a:p>
        </p:txBody>
      </p:sp>
    </p:spTree>
    <p:extLst>
      <p:ext uri="{BB962C8B-B14F-4D97-AF65-F5344CB8AC3E}">
        <p14:creationId xmlns:p14="http://schemas.microsoft.com/office/powerpoint/2010/main" val="3884894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BF62F-DC6B-4654-AF75-32D286BBDB81}"/>
              </a:ext>
            </a:extLst>
          </p:cNvPr>
          <p:cNvSpPr>
            <a:spLocks noGrp="1"/>
          </p:cNvSpPr>
          <p:nvPr>
            <p:ph type="title"/>
          </p:nvPr>
        </p:nvSpPr>
        <p:spPr/>
        <p:txBody>
          <a:bodyPr/>
          <a:lstStyle/>
          <a:p>
            <a:r>
              <a:rPr lang="bg-BG" dirty="0"/>
              <a:t>предизвикателства</a:t>
            </a:r>
          </a:p>
        </p:txBody>
      </p:sp>
      <p:sp>
        <p:nvSpPr>
          <p:cNvPr id="3" name="Content Placeholder 2">
            <a:extLst>
              <a:ext uri="{FF2B5EF4-FFF2-40B4-BE49-F238E27FC236}">
                <a16:creationId xmlns:a16="http://schemas.microsoft.com/office/drawing/2014/main" id="{29BC022E-5AC4-4283-8D11-1A258707F366}"/>
              </a:ext>
            </a:extLst>
          </p:cNvPr>
          <p:cNvSpPr>
            <a:spLocks noGrp="1"/>
          </p:cNvSpPr>
          <p:nvPr>
            <p:ph idx="1"/>
          </p:nvPr>
        </p:nvSpPr>
        <p:spPr>
          <a:xfrm>
            <a:off x="1024128" y="2249424"/>
            <a:ext cx="9720073" cy="4023360"/>
          </a:xfrm>
        </p:spPr>
        <p:txBody>
          <a:bodyPr>
            <a:normAutofit/>
          </a:bodyPr>
          <a:lstStyle/>
          <a:p>
            <a:pPr>
              <a:buFont typeface="Wingdings" panose="05000000000000000000" pitchFamily="2" charset="2"/>
              <a:buChar char="Ø"/>
            </a:pPr>
            <a:r>
              <a:rPr lang="bg-BG" sz="2400" dirty="0"/>
              <a:t>Определяне на най-подходящия материал за последващите изслдвания.</a:t>
            </a:r>
          </a:p>
          <a:p>
            <a:pPr>
              <a:buFont typeface="Wingdings" panose="05000000000000000000" pitchFamily="2" charset="2"/>
              <a:buChar char="Ø"/>
            </a:pPr>
            <a:r>
              <a:rPr lang="bg-BG" sz="2400" dirty="0"/>
              <a:t>Определяне на най-подходящ метод за изследвания.</a:t>
            </a:r>
          </a:p>
          <a:p>
            <a:pPr>
              <a:buFont typeface="Wingdings" panose="05000000000000000000" pitchFamily="2" charset="2"/>
              <a:buChar char="Ø"/>
            </a:pPr>
            <a:r>
              <a:rPr lang="bg-BG" sz="2400" dirty="0"/>
              <a:t>Изследване на прогностични маркери.</a:t>
            </a:r>
          </a:p>
          <a:p>
            <a:pPr>
              <a:buFont typeface="Wingdings" panose="05000000000000000000" pitchFamily="2" charset="2"/>
              <a:buChar char="Ø"/>
            </a:pPr>
            <a:r>
              <a:rPr lang="bg-BG" sz="2400" dirty="0"/>
              <a:t>Изследване на </a:t>
            </a:r>
            <a:r>
              <a:rPr lang="bg-BG" sz="2400"/>
              <a:t>предиктивни маркери.</a:t>
            </a:r>
            <a:endParaRPr lang="bg-BG" sz="2400" dirty="0"/>
          </a:p>
          <a:p>
            <a:pPr>
              <a:buFont typeface="Wingdings" panose="05000000000000000000" pitchFamily="2" charset="2"/>
              <a:buChar char="Ø"/>
            </a:pPr>
            <a:r>
              <a:rPr lang="bg-BG" sz="2400" dirty="0"/>
              <a:t>Тясна колаборация с целия диагностично-терапевтичен екип!</a:t>
            </a:r>
          </a:p>
          <a:p>
            <a:pPr>
              <a:buFont typeface="Wingdings" panose="05000000000000000000" pitchFamily="2" charset="2"/>
              <a:buChar char="Ø"/>
            </a:pPr>
            <a:endParaRPr lang="bg-BG" sz="2400" dirty="0"/>
          </a:p>
        </p:txBody>
      </p:sp>
    </p:spTree>
    <p:extLst>
      <p:ext uri="{BB962C8B-B14F-4D97-AF65-F5344CB8AC3E}">
        <p14:creationId xmlns:p14="http://schemas.microsoft.com/office/powerpoint/2010/main" val="20610959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ово поле 3">
            <a:extLst>
              <a:ext uri="{FF2B5EF4-FFF2-40B4-BE49-F238E27FC236}">
                <a16:creationId xmlns:a16="http://schemas.microsoft.com/office/drawing/2014/main" id="{EDC2ABEE-A003-406C-B0DA-A5EC43BBC133}"/>
              </a:ext>
            </a:extLst>
          </p:cNvPr>
          <p:cNvSpPr txBox="1"/>
          <p:nvPr/>
        </p:nvSpPr>
        <p:spPr>
          <a:xfrm>
            <a:off x="457200" y="4960137"/>
            <a:ext cx="11410950" cy="1463040"/>
          </a:xfrm>
          <a:prstGeom prst="rect">
            <a:avLst/>
          </a:prstGeom>
        </p:spPr>
        <p:txBody>
          <a:bodyPr vert="horz" lIns="91440" tIns="45720" rIns="91440" bIns="45720" rtlCol="0" anchor="ctr">
            <a:normAutofit/>
          </a:bodyPr>
          <a:lstStyle/>
          <a:p>
            <a:pPr algn="r" defTabSz="914400">
              <a:lnSpc>
                <a:spcPct val="80000"/>
              </a:lnSpc>
              <a:spcBef>
                <a:spcPct val="0"/>
              </a:spcBef>
              <a:spcAft>
                <a:spcPts val="600"/>
              </a:spcAft>
            </a:pPr>
            <a:r>
              <a:rPr lang="en-US" sz="3500" kern="1200" cap="all" spc="200" baseline="0" dirty="0" err="1">
                <a:solidFill>
                  <a:schemeClr val="tx1">
                    <a:lumMod val="90000"/>
                    <a:lumOff val="10000"/>
                  </a:schemeClr>
                </a:solidFill>
                <a:latin typeface="+mj-lt"/>
                <a:ea typeface="+mj-ea"/>
                <a:cs typeface="+mj-cs"/>
              </a:rPr>
              <a:t>Без</a:t>
            </a:r>
            <a:r>
              <a:rPr lang="en-US" sz="3500" kern="1200" cap="all" spc="200" baseline="0" dirty="0">
                <a:solidFill>
                  <a:schemeClr val="tx1">
                    <a:lumMod val="90000"/>
                    <a:lumOff val="10000"/>
                  </a:schemeClr>
                </a:solidFill>
                <a:latin typeface="+mj-lt"/>
                <a:ea typeface="+mj-ea"/>
                <a:cs typeface="+mj-cs"/>
              </a:rPr>
              <a:t> </a:t>
            </a:r>
            <a:r>
              <a:rPr lang="en-US" sz="3500" kern="1200" cap="all" spc="200" baseline="0" dirty="0" err="1">
                <a:solidFill>
                  <a:schemeClr val="tx1">
                    <a:lumMod val="90000"/>
                    <a:lumOff val="10000"/>
                  </a:schemeClr>
                </a:solidFill>
                <a:latin typeface="+mj-lt"/>
                <a:ea typeface="+mj-ea"/>
                <a:cs typeface="+mj-cs"/>
              </a:rPr>
              <a:t>знанието</a:t>
            </a:r>
            <a:r>
              <a:rPr lang="en-US" sz="3500" kern="1200" cap="all" spc="200" baseline="0" dirty="0">
                <a:solidFill>
                  <a:schemeClr val="tx1">
                    <a:lumMod val="90000"/>
                    <a:lumOff val="10000"/>
                  </a:schemeClr>
                </a:solidFill>
                <a:latin typeface="+mj-lt"/>
                <a:ea typeface="+mj-ea"/>
                <a:cs typeface="+mj-cs"/>
              </a:rPr>
              <a:t> </a:t>
            </a:r>
            <a:r>
              <a:rPr lang="en-US" sz="3500" kern="1200" cap="all" spc="200" baseline="0" dirty="0" err="1">
                <a:solidFill>
                  <a:schemeClr val="tx1">
                    <a:lumMod val="90000"/>
                    <a:lumOff val="10000"/>
                  </a:schemeClr>
                </a:solidFill>
                <a:latin typeface="+mj-lt"/>
                <a:ea typeface="+mj-ea"/>
                <a:cs typeface="+mj-cs"/>
              </a:rPr>
              <a:t>действието</a:t>
            </a:r>
            <a:r>
              <a:rPr lang="en-US" sz="3500" kern="1200" cap="all" spc="200" baseline="0" dirty="0">
                <a:solidFill>
                  <a:schemeClr val="tx1">
                    <a:lumMod val="90000"/>
                    <a:lumOff val="10000"/>
                  </a:schemeClr>
                </a:solidFill>
                <a:latin typeface="+mj-lt"/>
                <a:ea typeface="+mj-ea"/>
                <a:cs typeface="+mj-cs"/>
              </a:rPr>
              <a:t> е </a:t>
            </a:r>
            <a:r>
              <a:rPr lang="en-US" sz="3500" kern="1200" cap="all" spc="200" baseline="0" dirty="0" err="1">
                <a:solidFill>
                  <a:schemeClr val="tx1">
                    <a:lumMod val="90000"/>
                    <a:lumOff val="10000"/>
                  </a:schemeClr>
                </a:solidFill>
                <a:latin typeface="+mj-lt"/>
                <a:ea typeface="+mj-ea"/>
                <a:cs typeface="+mj-cs"/>
              </a:rPr>
              <a:t>безполезно</a:t>
            </a:r>
            <a:r>
              <a:rPr lang="en-US" sz="3500" kern="1200" cap="all" spc="200" baseline="0" dirty="0">
                <a:solidFill>
                  <a:schemeClr val="tx1">
                    <a:lumMod val="90000"/>
                    <a:lumOff val="10000"/>
                  </a:schemeClr>
                </a:solidFill>
                <a:latin typeface="+mj-lt"/>
                <a:ea typeface="+mj-ea"/>
                <a:cs typeface="+mj-cs"/>
              </a:rPr>
              <a:t>, </a:t>
            </a:r>
            <a:endParaRPr lang="bg-BG" sz="3500" kern="1200" cap="all" spc="200" baseline="0" dirty="0">
              <a:solidFill>
                <a:schemeClr val="tx1">
                  <a:lumMod val="90000"/>
                  <a:lumOff val="10000"/>
                </a:schemeClr>
              </a:solidFill>
              <a:latin typeface="+mj-lt"/>
              <a:ea typeface="+mj-ea"/>
              <a:cs typeface="+mj-cs"/>
            </a:endParaRPr>
          </a:p>
          <a:p>
            <a:pPr algn="r" defTabSz="914400">
              <a:lnSpc>
                <a:spcPct val="80000"/>
              </a:lnSpc>
              <a:spcBef>
                <a:spcPct val="0"/>
              </a:spcBef>
              <a:spcAft>
                <a:spcPts val="600"/>
              </a:spcAft>
            </a:pPr>
            <a:r>
              <a:rPr lang="en-US" sz="3500" kern="1200" cap="all" spc="200" baseline="0" dirty="0">
                <a:solidFill>
                  <a:schemeClr val="tx1">
                    <a:lumMod val="90000"/>
                    <a:lumOff val="10000"/>
                  </a:schemeClr>
                </a:solidFill>
                <a:latin typeface="+mj-lt"/>
                <a:ea typeface="+mj-ea"/>
                <a:cs typeface="+mj-cs"/>
              </a:rPr>
              <a:t>а </a:t>
            </a:r>
            <a:r>
              <a:rPr lang="en-US" sz="3500" kern="1200" cap="all" spc="200" baseline="0" dirty="0" err="1">
                <a:solidFill>
                  <a:schemeClr val="tx1">
                    <a:lumMod val="90000"/>
                    <a:lumOff val="10000"/>
                  </a:schemeClr>
                </a:solidFill>
                <a:latin typeface="+mj-lt"/>
                <a:ea typeface="+mj-ea"/>
                <a:cs typeface="+mj-cs"/>
              </a:rPr>
              <a:t>знанието</a:t>
            </a:r>
            <a:r>
              <a:rPr lang="en-US" sz="3500" kern="1200" cap="all" spc="200" baseline="0" dirty="0">
                <a:solidFill>
                  <a:schemeClr val="tx1">
                    <a:lumMod val="90000"/>
                    <a:lumOff val="10000"/>
                  </a:schemeClr>
                </a:solidFill>
                <a:latin typeface="+mj-lt"/>
                <a:ea typeface="+mj-ea"/>
                <a:cs typeface="+mj-cs"/>
              </a:rPr>
              <a:t> </a:t>
            </a:r>
            <a:r>
              <a:rPr lang="en-US" sz="3500" kern="1200" cap="all" spc="200" baseline="0" dirty="0" err="1">
                <a:solidFill>
                  <a:schemeClr val="tx1">
                    <a:lumMod val="90000"/>
                    <a:lumOff val="10000"/>
                  </a:schemeClr>
                </a:solidFill>
                <a:latin typeface="+mj-lt"/>
                <a:ea typeface="+mj-ea"/>
                <a:cs typeface="+mj-cs"/>
              </a:rPr>
              <a:t>без</a:t>
            </a:r>
            <a:r>
              <a:rPr lang="en-US" sz="3500" kern="1200" cap="all" spc="200" baseline="0" dirty="0">
                <a:solidFill>
                  <a:schemeClr val="tx1">
                    <a:lumMod val="90000"/>
                    <a:lumOff val="10000"/>
                  </a:schemeClr>
                </a:solidFill>
                <a:latin typeface="+mj-lt"/>
                <a:ea typeface="+mj-ea"/>
                <a:cs typeface="+mj-cs"/>
              </a:rPr>
              <a:t> </a:t>
            </a:r>
            <a:r>
              <a:rPr lang="en-US" sz="3500" kern="1200" cap="all" spc="200" baseline="0" dirty="0" err="1">
                <a:solidFill>
                  <a:schemeClr val="tx1">
                    <a:lumMod val="90000"/>
                    <a:lumOff val="10000"/>
                  </a:schemeClr>
                </a:solidFill>
                <a:latin typeface="+mj-lt"/>
                <a:ea typeface="+mj-ea"/>
                <a:cs typeface="+mj-cs"/>
              </a:rPr>
              <a:t>действието</a:t>
            </a:r>
            <a:r>
              <a:rPr lang="en-US" sz="3500" kern="1200" cap="all" spc="200" baseline="0" dirty="0">
                <a:solidFill>
                  <a:schemeClr val="tx1">
                    <a:lumMod val="90000"/>
                    <a:lumOff val="10000"/>
                  </a:schemeClr>
                </a:solidFill>
                <a:latin typeface="+mj-lt"/>
                <a:ea typeface="+mj-ea"/>
                <a:cs typeface="+mj-cs"/>
              </a:rPr>
              <a:t> е </a:t>
            </a:r>
            <a:r>
              <a:rPr lang="en-US" sz="3500" kern="1200" cap="all" spc="200" baseline="0" dirty="0" err="1">
                <a:solidFill>
                  <a:schemeClr val="tx1">
                    <a:lumMod val="90000"/>
                    <a:lumOff val="10000"/>
                  </a:schemeClr>
                </a:solidFill>
                <a:latin typeface="+mj-lt"/>
                <a:ea typeface="+mj-ea"/>
                <a:cs typeface="+mj-cs"/>
              </a:rPr>
              <a:t>безсмисленно</a:t>
            </a:r>
            <a:r>
              <a:rPr lang="en-US" sz="3500" kern="1200" cap="all" spc="200" baseline="0" dirty="0">
                <a:solidFill>
                  <a:schemeClr val="tx1">
                    <a:lumMod val="90000"/>
                    <a:lumOff val="10000"/>
                  </a:schemeClr>
                </a:solidFill>
                <a:latin typeface="+mj-lt"/>
                <a:ea typeface="+mj-ea"/>
                <a:cs typeface="+mj-cs"/>
              </a:rPr>
              <a:t>…</a:t>
            </a:r>
          </a:p>
        </p:txBody>
      </p:sp>
      <p:pic>
        <p:nvPicPr>
          <p:cNvPr id="3" name="Картина 2" descr="Картина, която съдържа сцена&#10;&#10;Описанието е генерирано автоматично">
            <a:extLst>
              <a:ext uri="{FF2B5EF4-FFF2-40B4-BE49-F238E27FC236}">
                <a16:creationId xmlns:a16="http://schemas.microsoft.com/office/drawing/2014/main" id="{B313BE8B-9448-46FB-92EF-E2D9046C4DA2}"/>
              </a:ext>
            </a:extLst>
          </p:cNvPr>
          <p:cNvPicPr>
            <a:picLocks noChangeAspect="1"/>
          </p:cNvPicPr>
          <p:nvPr/>
        </p:nvPicPr>
        <p:blipFill rotWithShape="1">
          <a:blip r:embed="rId2">
            <a:extLst>
              <a:ext uri="{28A0092B-C50C-407E-A947-70E740481C1C}">
                <a14:useLocalDpi xmlns:a14="http://schemas.microsoft.com/office/drawing/2010/main" val="0"/>
              </a:ext>
            </a:extLst>
          </a:blip>
          <a:srcRect t="21212" b="12121"/>
          <a:stretch/>
        </p:blipFill>
        <p:spPr>
          <a:xfrm>
            <a:off x="20" y="10"/>
            <a:ext cx="12191980" cy="4571990"/>
          </a:xfrm>
          <a:prstGeom prst="rect">
            <a:avLst/>
          </a:prstGeom>
        </p:spPr>
      </p:pic>
    </p:spTree>
    <p:extLst>
      <p:ext uri="{BB962C8B-B14F-4D97-AF65-F5344CB8AC3E}">
        <p14:creationId xmlns:p14="http://schemas.microsoft.com/office/powerpoint/2010/main" val="724420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990AD-E1DD-4AEA-BE66-767732523CE5}"/>
              </a:ext>
            </a:extLst>
          </p:cNvPr>
          <p:cNvSpPr>
            <a:spLocks noGrp="1"/>
          </p:cNvSpPr>
          <p:nvPr>
            <p:ph type="title"/>
          </p:nvPr>
        </p:nvSpPr>
        <p:spPr/>
        <p:txBody>
          <a:bodyPr/>
          <a:lstStyle/>
          <a:p>
            <a:r>
              <a:rPr lang="bg-BG" dirty="0"/>
              <a:t>Генетични алтерации при различни видове тумори</a:t>
            </a:r>
          </a:p>
        </p:txBody>
      </p:sp>
      <p:pic>
        <p:nvPicPr>
          <p:cNvPr id="4" name="Picture 2" descr="Figure 3. Frequency of different genetic alterations found in DIP2C across human cancers and cancer cell lines. Only the human tumor types harboring mutations in DIP2C are shown and non-mutant cancer types are omitted24,25.">
            <a:extLst>
              <a:ext uri="{FF2B5EF4-FFF2-40B4-BE49-F238E27FC236}">
                <a16:creationId xmlns:a16="http://schemas.microsoft.com/office/drawing/2014/main" id="{0BCC0DB2-D042-4ADE-B8BB-E159F2EA2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622" y="2084832"/>
            <a:ext cx="7361084" cy="468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BD75D1-9582-4A1F-8ABE-0988E028C73B}"/>
              </a:ext>
            </a:extLst>
          </p:cNvPr>
          <p:cNvSpPr txBox="1"/>
          <p:nvPr/>
        </p:nvSpPr>
        <p:spPr>
          <a:xfrm>
            <a:off x="0" y="6396335"/>
            <a:ext cx="3362325" cy="461665"/>
          </a:xfrm>
          <a:prstGeom prst="rect">
            <a:avLst/>
          </a:prstGeom>
          <a:noFill/>
        </p:spPr>
        <p:txBody>
          <a:bodyPr wrap="square">
            <a:spAutoFit/>
          </a:bodyPr>
          <a:lstStyle/>
          <a:p>
            <a:r>
              <a:rPr lang="en-US" sz="1200" b="0" i="0" dirty="0">
                <a:solidFill>
                  <a:srgbClr val="2E414F"/>
                </a:solidFill>
                <a:effectLst/>
                <a:latin typeface="Calibri" panose="020F0502020204030204" pitchFamily="34" charset="0"/>
                <a:cs typeface="Calibri" panose="020F0502020204030204" pitchFamily="34" charset="0"/>
              </a:rPr>
              <a:t>Ali, Muhammad Akhtar. “Understanding Cancer </a:t>
            </a:r>
            <a:endParaRPr lang="bg-BG" sz="1200" b="0" i="0" dirty="0">
              <a:solidFill>
                <a:srgbClr val="2E414F"/>
              </a:solidFill>
              <a:effectLst/>
              <a:latin typeface="Calibri" panose="020F0502020204030204" pitchFamily="34" charset="0"/>
              <a:cs typeface="Calibri" panose="020F0502020204030204" pitchFamily="34" charset="0"/>
            </a:endParaRPr>
          </a:p>
          <a:p>
            <a:r>
              <a:rPr lang="en-US" sz="1200" b="0" i="0" dirty="0">
                <a:solidFill>
                  <a:srgbClr val="2E414F"/>
                </a:solidFill>
                <a:effectLst/>
                <a:latin typeface="Calibri" panose="020F0502020204030204" pitchFamily="34" charset="0"/>
                <a:cs typeface="Calibri" panose="020F0502020204030204" pitchFamily="34" charset="0"/>
              </a:rPr>
              <a:t>Mutations by Genome Editing.” (2014).</a:t>
            </a:r>
            <a:endParaRPr lang="bg-BG"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76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3005682D-AD24-4D06-883F-859C1526E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024" y="189000"/>
            <a:ext cx="8265951" cy="6480000"/>
          </a:xfrm>
          <a:prstGeom prst="rect">
            <a:avLst/>
          </a:prstGeom>
        </p:spPr>
      </p:pic>
      <p:sp>
        <p:nvSpPr>
          <p:cNvPr id="4" name="TextBox 3">
            <a:extLst>
              <a:ext uri="{FF2B5EF4-FFF2-40B4-BE49-F238E27FC236}">
                <a16:creationId xmlns:a16="http://schemas.microsoft.com/office/drawing/2014/main" id="{C7B295B0-B6EF-4964-AA82-64CE00196240}"/>
              </a:ext>
            </a:extLst>
          </p:cNvPr>
          <p:cNvSpPr txBox="1"/>
          <p:nvPr/>
        </p:nvSpPr>
        <p:spPr>
          <a:xfrm>
            <a:off x="0" y="6581001"/>
            <a:ext cx="11972925" cy="276999"/>
          </a:xfrm>
          <a:prstGeom prst="rect">
            <a:avLst/>
          </a:prstGeom>
          <a:noFill/>
        </p:spPr>
        <p:txBody>
          <a:bodyPr wrap="square">
            <a:spAutoFit/>
          </a:bodyPr>
          <a:lstStyle/>
          <a:p>
            <a:r>
              <a:rPr lang="en-US" sz="1200" b="0" i="0" dirty="0" err="1">
                <a:solidFill>
                  <a:srgbClr val="212121"/>
                </a:solidFill>
                <a:effectLst/>
                <a:latin typeface="Calibri" panose="020F0502020204030204" pitchFamily="34" charset="0"/>
                <a:cs typeface="Calibri" panose="020F0502020204030204" pitchFamily="34" charset="0"/>
              </a:rPr>
              <a:t>Dietel</a:t>
            </a:r>
            <a:r>
              <a:rPr lang="en-US" sz="1200" b="0" i="0" dirty="0">
                <a:solidFill>
                  <a:srgbClr val="212121"/>
                </a:solidFill>
                <a:effectLst/>
                <a:latin typeface="Calibri" panose="020F0502020204030204" pitchFamily="34" charset="0"/>
                <a:cs typeface="Calibri" panose="020F0502020204030204" pitchFamily="34" charset="0"/>
              </a:rPr>
              <a:t> M, </a:t>
            </a:r>
            <a:r>
              <a:rPr lang="en-US" sz="1200" dirty="0">
                <a:solidFill>
                  <a:srgbClr val="212121"/>
                </a:solidFill>
                <a:latin typeface="Calibri" panose="020F0502020204030204" pitchFamily="34" charset="0"/>
                <a:cs typeface="Calibri" panose="020F0502020204030204" pitchFamily="34" charset="0"/>
              </a:rPr>
              <a:t>et al</a:t>
            </a:r>
            <a:r>
              <a:rPr lang="en-US" sz="1200" b="0" i="0" dirty="0">
                <a:solidFill>
                  <a:srgbClr val="212121"/>
                </a:solidFill>
                <a:effectLst/>
                <a:latin typeface="Calibri" panose="020F0502020204030204" pitchFamily="34" charset="0"/>
                <a:cs typeface="Calibri" panose="020F0502020204030204" pitchFamily="34" charset="0"/>
              </a:rPr>
              <a:t>. Predictive molecular pathology and its role in targeted cancer therapy: a review </a:t>
            </a:r>
            <a:r>
              <a:rPr lang="en-US" sz="1200" b="0" i="0" dirty="0" err="1">
                <a:solidFill>
                  <a:srgbClr val="212121"/>
                </a:solidFill>
                <a:effectLst/>
                <a:latin typeface="Calibri" panose="020F0502020204030204" pitchFamily="34" charset="0"/>
                <a:cs typeface="Calibri" panose="020F0502020204030204" pitchFamily="34" charset="0"/>
              </a:rPr>
              <a:t>focussing</a:t>
            </a:r>
            <a:r>
              <a:rPr lang="en-US" sz="1200" b="0" i="0" dirty="0">
                <a:solidFill>
                  <a:srgbClr val="212121"/>
                </a:solidFill>
                <a:effectLst/>
                <a:latin typeface="Calibri" panose="020F0502020204030204" pitchFamily="34" charset="0"/>
                <a:cs typeface="Calibri" panose="020F0502020204030204" pitchFamily="34" charset="0"/>
              </a:rPr>
              <a:t> on clinical relevance. Cancer Gene </a:t>
            </a:r>
            <a:r>
              <a:rPr lang="en-US" sz="1200" b="0" i="0" dirty="0" err="1">
                <a:solidFill>
                  <a:srgbClr val="212121"/>
                </a:solidFill>
                <a:effectLst/>
                <a:latin typeface="Calibri" panose="020F0502020204030204" pitchFamily="34" charset="0"/>
                <a:cs typeface="Calibri" panose="020F0502020204030204" pitchFamily="34" charset="0"/>
              </a:rPr>
              <a:t>Ther</a:t>
            </a:r>
            <a:r>
              <a:rPr lang="en-US" sz="1200" b="0" i="0" dirty="0">
                <a:solidFill>
                  <a:srgbClr val="212121"/>
                </a:solidFill>
                <a:effectLst/>
                <a:latin typeface="Calibri" panose="020F0502020204030204" pitchFamily="34" charset="0"/>
                <a:cs typeface="Calibri" panose="020F0502020204030204" pitchFamily="34" charset="0"/>
              </a:rPr>
              <a:t>. 2013 Apr;20(4):211-21</a:t>
            </a:r>
            <a:endParaRPr lang="bg-BG"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1845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CDDF9-39FA-4EF0-BD0E-DDDB30D4810B}"/>
              </a:ext>
            </a:extLst>
          </p:cNvPr>
          <p:cNvSpPr>
            <a:spLocks noGrp="1"/>
          </p:cNvSpPr>
          <p:nvPr>
            <p:ph type="title"/>
          </p:nvPr>
        </p:nvSpPr>
        <p:spPr/>
        <p:txBody>
          <a:bodyPr/>
          <a:lstStyle/>
          <a:p>
            <a:r>
              <a:rPr lang="bg-BG" dirty="0"/>
              <a:t>преди</a:t>
            </a:r>
          </a:p>
        </p:txBody>
      </p:sp>
      <p:sp>
        <p:nvSpPr>
          <p:cNvPr id="3" name="Content Placeholder 2">
            <a:extLst>
              <a:ext uri="{FF2B5EF4-FFF2-40B4-BE49-F238E27FC236}">
                <a16:creationId xmlns:a16="http://schemas.microsoft.com/office/drawing/2014/main" id="{688ADE57-28E4-4BC1-B7E2-31AFCEAA88F7}"/>
              </a:ext>
            </a:extLst>
          </p:cNvPr>
          <p:cNvSpPr>
            <a:spLocks noGrp="1"/>
          </p:cNvSpPr>
          <p:nvPr>
            <p:ph idx="1"/>
          </p:nvPr>
        </p:nvSpPr>
        <p:spPr>
          <a:xfrm>
            <a:off x="1024129" y="2286000"/>
            <a:ext cx="5071872" cy="4023360"/>
          </a:xfrm>
        </p:spPr>
        <p:txBody>
          <a:bodyPr/>
          <a:lstStyle/>
          <a:p>
            <a:pPr marL="285750" indent="-285750">
              <a:buFont typeface="Wingdings" panose="05000000000000000000" pitchFamily="2" charset="2"/>
              <a:buChar char="Ø"/>
            </a:pPr>
            <a:r>
              <a:rPr lang="bg-BG" sz="2400" kern="1200" dirty="0">
                <a:solidFill>
                  <a:schemeClr val="tx1"/>
                </a:solidFill>
                <a:latin typeface="+mn-lt"/>
                <a:ea typeface="+mn-ea"/>
                <a:cs typeface="+mn-cs"/>
              </a:rPr>
              <a:t>Хистологичен вид на тумора,</a:t>
            </a:r>
          </a:p>
          <a:p>
            <a:pPr marL="285750" indent="-285750">
              <a:buFont typeface="Wingdings" panose="05000000000000000000" pitchFamily="2" charset="2"/>
              <a:buChar char="Ø"/>
            </a:pPr>
            <a:r>
              <a:rPr lang="bg-BG" sz="2400" kern="1200" dirty="0">
                <a:solidFill>
                  <a:schemeClr val="tx1"/>
                </a:solidFill>
                <a:latin typeface="+mn-lt"/>
                <a:ea typeface="+mn-ea"/>
                <a:cs typeface="+mn-cs"/>
              </a:rPr>
              <a:t>Стадий на заболяването</a:t>
            </a:r>
            <a:r>
              <a:rPr lang="bg-BG" sz="2400" dirty="0"/>
              <a:t> (</a:t>
            </a:r>
            <a:r>
              <a:rPr lang="en-US" sz="2400" dirty="0"/>
              <a:t>TNM),</a:t>
            </a:r>
          </a:p>
          <a:p>
            <a:pPr marL="285750" indent="-285750">
              <a:buFont typeface="Wingdings" panose="05000000000000000000" pitchFamily="2" charset="2"/>
              <a:buChar char="Ø"/>
            </a:pPr>
            <a:r>
              <a:rPr lang="bg-BG" sz="2400" kern="1200" dirty="0">
                <a:solidFill>
                  <a:schemeClr val="tx1"/>
                </a:solidFill>
                <a:latin typeface="+mn-lt"/>
                <a:ea typeface="+mn-ea"/>
                <a:cs typeface="+mn-cs"/>
              </a:rPr>
              <a:t>Оперативната радикалност (състояние на резекционните  ръбове).</a:t>
            </a:r>
          </a:p>
          <a:p>
            <a:endParaRPr lang="bg-BG" dirty="0"/>
          </a:p>
        </p:txBody>
      </p:sp>
      <p:pic>
        <p:nvPicPr>
          <p:cNvPr id="4" name="Picture 3">
            <a:extLst>
              <a:ext uri="{FF2B5EF4-FFF2-40B4-BE49-F238E27FC236}">
                <a16:creationId xmlns:a16="http://schemas.microsoft.com/office/drawing/2014/main" id="{E9D9B050-C507-49D1-B9DB-C2F45C476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367" y="729000"/>
            <a:ext cx="3603607" cy="54000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2E32733-17C0-4391-A311-CAFA7906FC89}"/>
              </a:ext>
            </a:extLst>
          </p:cNvPr>
          <p:cNvSpPr txBox="1"/>
          <p:nvPr/>
        </p:nvSpPr>
        <p:spPr>
          <a:xfrm>
            <a:off x="0" y="6550223"/>
            <a:ext cx="2844800" cy="276999"/>
          </a:xfrm>
          <a:prstGeom prst="rect">
            <a:avLst/>
          </a:prstGeom>
          <a:noFill/>
        </p:spPr>
        <p:txBody>
          <a:bodyPr wrap="square" rtlCol="0">
            <a:spAutoFit/>
          </a:bodyPr>
          <a:lstStyle/>
          <a:p>
            <a:r>
              <a:rPr lang="en-US" sz="1200" dirty="0"/>
              <a:t>Chand M et al, WJGO, 2018 </a:t>
            </a:r>
            <a:endParaRPr lang="bg-BG" sz="1200" dirty="0"/>
          </a:p>
        </p:txBody>
      </p:sp>
    </p:spTree>
    <p:extLst>
      <p:ext uri="{BB962C8B-B14F-4D97-AF65-F5344CB8AC3E}">
        <p14:creationId xmlns:p14="http://schemas.microsoft.com/office/powerpoint/2010/main" val="1259343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7D39B-C666-4674-B772-3CBD8743562F}"/>
              </a:ext>
            </a:extLst>
          </p:cNvPr>
          <p:cNvSpPr>
            <a:spLocks noGrp="1"/>
          </p:cNvSpPr>
          <p:nvPr>
            <p:ph type="title"/>
          </p:nvPr>
        </p:nvSpPr>
        <p:spPr/>
        <p:txBody>
          <a:bodyPr/>
          <a:lstStyle/>
          <a:p>
            <a:r>
              <a:rPr lang="bg-BG" dirty="0"/>
              <a:t>сега</a:t>
            </a:r>
          </a:p>
        </p:txBody>
      </p:sp>
      <p:sp>
        <p:nvSpPr>
          <p:cNvPr id="3" name="Content Placeholder 2">
            <a:extLst>
              <a:ext uri="{FF2B5EF4-FFF2-40B4-BE49-F238E27FC236}">
                <a16:creationId xmlns:a16="http://schemas.microsoft.com/office/drawing/2014/main" id="{7BA0FEAB-2FF9-40BC-8E84-3513FF2EA161}"/>
              </a:ext>
            </a:extLst>
          </p:cNvPr>
          <p:cNvSpPr>
            <a:spLocks noGrp="1"/>
          </p:cNvSpPr>
          <p:nvPr>
            <p:ph idx="1"/>
          </p:nvPr>
        </p:nvSpPr>
        <p:spPr>
          <a:xfrm>
            <a:off x="699009" y="2121408"/>
            <a:ext cx="4234942" cy="4023360"/>
          </a:xfrm>
        </p:spPr>
        <p:txBody>
          <a:bodyPr>
            <a:noAutofit/>
          </a:bodyPr>
          <a:lstStyle/>
          <a:p>
            <a:pPr algn="just"/>
            <a:r>
              <a:rPr lang="ru-RU" sz="2400" dirty="0"/>
              <a:t>Има промяна в принципите на диагностика, стадиране, определяне на прогноза и рисков профил на пациента </a:t>
            </a:r>
            <a:r>
              <a:rPr lang="bg-BG" sz="2400" dirty="0"/>
              <a:t>с цел</a:t>
            </a:r>
            <a:r>
              <a:rPr lang="ru-RU" sz="2400" dirty="0"/>
              <a:t> разработване на персонализиран терапевтичен </a:t>
            </a:r>
            <a:r>
              <a:rPr lang="bg-BG" sz="2400" dirty="0"/>
              <a:t>подход (</a:t>
            </a:r>
            <a:r>
              <a:rPr lang="ru-RU" sz="2400" dirty="0"/>
              <a:t>неоадювантната химиорадиотерапия и адювантната химиотерапия с хирургия) за оптимизиране на контрола на болестта.</a:t>
            </a:r>
            <a:endParaRPr lang="en-US" sz="2400" kern="1200" dirty="0">
              <a:solidFill>
                <a:schemeClr val="tx1"/>
              </a:solidFill>
              <a:latin typeface="+mn-lt"/>
              <a:ea typeface="+mn-ea"/>
              <a:cs typeface="+mn-cs"/>
            </a:endParaRPr>
          </a:p>
        </p:txBody>
      </p:sp>
      <p:sp>
        <p:nvSpPr>
          <p:cNvPr id="4" name="TextBox 3">
            <a:extLst>
              <a:ext uri="{FF2B5EF4-FFF2-40B4-BE49-F238E27FC236}">
                <a16:creationId xmlns:a16="http://schemas.microsoft.com/office/drawing/2014/main" id="{541ABD64-6924-4417-B044-2C4AFF691411}"/>
              </a:ext>
            </a:extLst>
          </p:cNvPr>
          <p:cNvSpPr txBox="1"/>
          <p:nvPr/>
        </p:nvSpPr>
        <p:spPr>
          <a:xfrm>
            <a:off x="0" y="6550223"/>
            <a:ext cx="2844800" cy="276999"/>
          </a:xfrm>
          <a:prstGeom prst="rect">
            <a:avLst/>
          </a:prstGeom>
          <a:noFill/>
        </p:spPr>
        <p:txBody>
          <a:bodyPr wrap="square" rtlCol="0">
            <a:spAutoFit/>
          </a:bodyPr>
          <a:lstStyle/>
          <a:p>
            <a:r>
              <a:rPr lang="en-US" sz="1200" dirty="0"/>
              <a:t>Chand M et al, WJGO, 2018 </a:t>
            </a:r>
            <a:endParaRPr lang="bg-BG" sz="1200" dirty="0"/>
          </a:p>
        </p:txBody>
      </p:sp>
      <p:pic>
        <p:nvPicPr>
          <p:cNvPr id="5" name="Picture 4">
            <a:extLst>
              <a:ext uri="{FF2B5EF4-FFF2-40B4-BE49-F238E27FC236}">
                <a16:creationId xmlns:a16="http://schemas.microsoft.com/office/drawing/2014/main" id="{B1E207EE-570D-4D31-B222-B5E78F9553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572" y="568722"/>
            <a:ext cx="6935428" cy="6120000"/>
          </a:xfrm>
          <a:prstGeom prst="rect">
            <a:avLst/>
          </a:prstGeom>
        </p:spPr>
      </p:pic>
    </p:spTree>
    <p:extLst>
      <p:ext uri="{BB962C8B-B14F-4D97-AF65-F5344CB8AC3E}">
        <p14:creationId xmlns:p14="http://schemas.microsoft.com/office/powerpoint/2010/main" val="19101870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438</TotalTime>
  <Words>2889</Words>
  <Application>Microsoft Office PowerPoint</Application>
  <PresentationFormat>Widescreen</PresentationFormat>
  <Paragraphs>455</Paragraphs>
  <Slides>55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Arial</vt:lpstr>
      <vt:lpstr>Arial</vt:lpstr>
      <vt:lpstr>Arial Narrow</vt:lpstr>
      <vt:lpstr>Calibri</vt:lpstr>
      <vt:lpstr>Tw Cen MT</vt:lpstr>
      <vt:lpstr>Tw Cen MT Condensed</vt:lpstr>
      <vt:lpstr>Wingdings</vt:lpstr>
      <vt:lpstr>Wingdings 3</vt:lpstr>
      <vt:lpstr>Integral</vt:lpstr>
      <vt:lpstr>Предизвикателства пред патолога в съвременната медицина</vt:lpstr>
      <vt:lpstr>19 век  рудолф вирхов</vt:lpstr>
      <vt:lpstr>1920 папаниколау</vt:lpstr>
      <vt:lpstr>1980 имунохистохимия</vt:lpstr>
      <vt:lpstr>Молекулярна патология</vt:lpstr>
      <vt:lpstr>Генетични алтерации при различни видове тумори</vt:lpstr>
      <vt:lpstr>PowerPoint Presentation</vt:lpstr>
      <vt:lpstr>преди</vt:lpstr>
      <vt:lpstr>сега</vt:lpstr>
      <vt:lpstr>PowerPoint Presentation</vt:lpstr>
      <vt:lpstr>Карцином на гърда</vt:lpstr>
      <vt:lpstr>PowerPoint Presentation</vt:lpstr>
      <vt:lpstr>Методи за her2 идентифициране</vt:lpstr>
      <vt:lpstr>Her2 алгоритъм</vt:lpstr>
      <vt:lpstr>Карцином на гърда – предиктивни маркери</vt:lpstr>
      <vt:lpstr>Карцином на гърда – предиктивни маркери</vt:lpstr>
      <vt:lpstr>Карцином на белия дроб</vt:lpstr>
      <vt:lpstr>PowerPoint Presentation</vt:lpstr>
      <vt:lpstr>Алгоритъм за молекулярното тестване на пациенти с НДККБД</vt:lpstr>
      <vt:lpstr> Бял дроб - субтипизиране </vt:lpstr>
      <vt:lpstr>EGFR</vt:lpstr>
      <vt:lpstr>ALK</vt:lpstr>
      <vt:lpstr>ALK </vt:lpstr>
      <vt:lpstr>ROS1</vt:lpstr>
      <vt:lpstr>ROS1 </vt:lpstr>
      <vt:lpstr>PowerPoint Presentation</vt:lpstr>
      <vt:lpstr>PowerPoint Presentation</vt:lpstr>
      <vt:lpstr>RAS</vt:lpstr>
      <vt:lpstr>RAS</vt:lpstr>
      <vt:lpstr>MSI-H</vt:lpstr>
      <vt:lpstr>MSI-H</vt:lpstr>
      <vt:lpstr>Овариален карцином</vt:lpstr>
      <vt:lpstr>ОВАРИАЛНИ КАРЦИНОМИ АСОЦИИРАНИ С BRCA МУТАЦИИ</vt:lpstr>
      <vt:lpstr>PowerPoint Presentation</vt:lpstr>
      <vt:lpstr>PowerPoint Presentation</vt:lpstr>
      <vt:lpstr>PowerPoint Presentation</vt:lpstr>
      <vt:lpstr>Ендометриален карцином</vt:lpstr>
      <vt:lpstr>Карцином на пикочен мехур</vt:lpstr>
      <vt:lpstr>Карцином на пикочен мехур</vt:lpstr>
      <vt:lpstr>Pd-l1</vt:lpstr>
      <vt:lpstr>PD-L1  едно лекарство – един тест?!</vt:lpstr>
      <vt:lpstr>Pd-l1</vt:lpstr>
      <vt:lpstr>Pd-l1</vt:lpstr>
      <vt:lpstr>Малигнен меланом</vt:lpstr>
      <vt:lpstr>НПО</vt:lpstr>
      <vt:lpstr>ИХХ  алгоритъм</vt:lpstr>
      <vt:lpstr>Клиничен случай</vt:lpstr>
      <vt:lpstr>Агностични тумори</vt:lpstr>
      <vt:lpstr>Молекулярна патология</vt:lpstr>
      <vt:lpstr>PowerPoint Presentation</vt:lpstr>
      <vt:lpstr>Алгоритъм за обработка на материала</vt:lpstr>
      <vt:lpstr>PowerPoint Presentation</vt:lpstr>
      <vt:lpstr>предизвикателства</vt:lpstr>
      <vt:lpstr>предизвикателства</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Svitlana Bachurska</dc:creator>
  <cp:lastModifiedBy>Svitlana Bachurska</cp:lastModifiedBy>
  <cp:revision>37</cp:revision>
  <dcterms:created xsi:type="dcterms:W3CDTF">2020-12-05T13:46:13Z</dcterms:created>
  <dcterms:modified xsi:type="dcterms:W3CDTF">2020-12-07T17:58:33Z</dcterms:modified>
</cp:coreProperties>
</file>