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36004500" cy="25203150"/>
  <p:notesSz cx="13573125" cy="9094788"/>
  <p:embeddedFontLst>
    <p:embeddedFont>
      <p:font typeface="Calibri" pitchFamily="34" charset="0"/>
      <p:regular r:id="rId4"/>
      <p:bold r:id="rId5"/>
      <p:italic r:id="rId6"/>
      <p:boldItalic r:id="rId7"/>
    </p:embeddedFont>
    <p:embeddedFont>
      <p:font typeface="Gill Sans MT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364297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728594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09289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4571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1821485" algn="l" defTabSz="728594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185782" algn="l" defTabSz="728594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2550079" algn="l" defTabSz="728594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2914376" algn="l" defTabSz="728594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9999"/>
    <a:srgbClr val="FF7575"/>
    <a:srgbClr val="5F5F5F"/>
    <a:srgbClr val="FF8A4F"/>
    <a:srgbClr val="333333"/>
    <a:srgbClr val="F2FADC"/>
    <a:srgbClr val="99FF99"/>
    <a:srgbClr val="3366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>
        <p:scale>
          <a:sx n="40" d="100"/>
          <a:sy n="40" d="100"/>
        </p:scale>
        <p:origin x="186" y="3972"/>
      </p:cViewPr>
      <p:guideLst>
        <p:guide orient="horz" pos="7938"/>
        <p:guide pos="11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93DAD3-A014-468D-AE7D-C5DDE49B2F9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80605420-9135-4F85-960A-C6285000B310}">
      <dgm:prSet/>
      <dgm:spPr/>
      <dgm:t>
        <a:bodyPr/>
        <a:lstStyle/>
        <a:p>
          <a:endParaRPr lang="bg-BG"/>
        </a:p>
      </dgm:t>
    </dgm:pt>
    <dgm:pt modelId="{49EDA216-AC6A-4FDD-A7B2-17707811D8CC}" type="parTrans" cxnId="{57862464-EAE3-4020-AACE-EEAABE47AA48}">
      <dgm:prSet/>
      <dgm:spPr/>
    </dgm:pt>
    <dgm:pt modelId="{B89F5F1A-1ACE-4CA9-98E8-4C5DFADA54DD}" type="sibTrans" cxnId="{57862464-EAE3-4020-AACE-EEAABE47AA48}">
      <dgm:prSet/>
      <dgm:spPr/>
    </dgm:pt>
    <dgm:pt modelId="{6F0D4CF9-DDA8-41CC-9DC1-159C6E2E998D}">
      <dgm:prSet/>
      <dgm:spPr/>
      <dgm:t>
        <a:bodyPr/>
        <a:lstStyle/>
        <a:p>
          <a:endParaRPr lang="bg-BG"/>
        </a:p>
      </dgm:t>
    </dgm:pt>
    <dgm:pt modelId="{99AD9306-203C-4F40-819A-9D6B75080B06}" type="parTrans" cxnId="{E2306B08-75C2-4986-A091-153F00B46CAE}">
      <dgm:prSet/>
      <dgm:spPr/>
    </dgm:pt>
    <dgm:pt modelId="{5C00CD58-E266-4901-B82E-2AFCE0FCEB23}" type="sibTrans" cxnId="{E2306B08-75C2-4986-A091-153F00B46CAE}">
      <dgm:prSet/>
      <dgm:spPr/>
    </dgm:pt>
    <dgm:pt modelId="{D1CAC6EA-7C86-415A-91CA-DCA4EB00984D}">
      <dgm:prSet/>
      <dgm:spPr/>
      <dgm:t>
        <a:bodyPr/>
        <a:lstStyle/>
        <a:p>
          <a:endParaRPr lang="bg-BG"/>
        </a:p>
      </dgm:t>
    </dgm:pt>
    <dgm:pt modelId="{A492162A-03A8-480D-845D-CCA706452A85}" type="parTrans" cxnId="{68CD2E5C-E001-4BE0-BFED-FA0826C412C2}">
      <dgm:prSet/>
      <dgm:spPr/>
    </dgm:pt>
    <dgm:pt modelId="{E112E143-FD63-4D72-9D18-3DCBFA93B335}" type="sibTrans" cxnId="{68CD2E5C-E001-4BE0-BFED-FA0826C412C2}">
      <dgm:prSet/>
      <dgm:spPr/>
    </dgm:pt>
    <dgm:pt modelId="{82C55C10-EC89-4B07-A07A-2CC414D4E2FD}" type="pres">
      <dgm:prSet presAssocID="{7593DAD3-A014-468D-AE7D-C5DDE49B2F95}" presName="compositeShape" presStyleCnt="0">
        <dgm:presLayoutVars>
          <dgm:chMax val="7"/>
          <dgm:dir/>
          <dgm:resizeHandles val="exact"/>
        </dgm:presLayoutVars>
      </dgm:prSet>
      <dgm:spPr/>
    </dgm:pt>
    <dgm:pt modelId="{8CEA719A-9EB6-4CDD-B922-304F1313F813}" type="pres">
      <dgm:prSet presAssocID="{80605420-9135-4F85-960A-C6285000B310}" presName="circ1" presStyleLbl="vennNode1" presStyleIdx="0" presStyleCnt="3"/>
      <dgm:spPr/>
    </dgm:pt>
    <dgm:pt modelId="{D8C46ECA-B804-413D-A404-5ACFCB7A00E5}" type="pres">
      <dgm:prSet presAssocID="{80605420-9135-4F85-960A-C6285000B31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20D13B1-F2D8-41F2-B482-F203C232E234}" type="pres">
      <dgm:prSet presAssocID="{6F0D4CF9-DDA8-41CC-9DC1-159C6E2E998D}" presName="circ2" presStyleLbl="vennNode1" presStyleIdx="1" presStyleCnt="3"/>
      <dgm:spPr/>
    </dgm:pt>
    <dgm:pt modelId="{7D2D8CDF-4B5E-4D0D-BAE5-9BD5E19AF3B3}" type="pres">
      <dgm:prSet presAssocID="{6F0D4CF9-DDA8-41CC-9DC1-159C6E2E998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BDA2600-6A46-454D-B63F-D03118B1A4BD}" type="pres">
      <dgm:prSet presAssocID="{D1CAC6EA-7C86-415A-91CA-DCA4EB00984D}" presName="circ3" presStyleLbl="vennNode1" presStyleIdx="2" presStyleCnt="3"/>
      <dgm:spPr/>
    </dgm:pt>
    <dgm:pt modelId="{7D8E5ACD-A9B7-43C7-90F2-3DF089AFF36F}" type="pres">
      <dgm:prSet presAssocID="{D1CAC6EA-7C86-415A-91CA-DCA4EB00984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6A077C1-A6B7-475A-A1E0-DDFDC2AC17B8}" type="presOf" srcId="{80605420-9135-4F85-960A-C6285000B310}" destId="{8CEA719A-9EB6-4CDD-B922-304F1313F813}" srcOrd="0" destOrd="0" presId="urn:microsoft.com/office/officeart/2005/8/layout/venn1"/>
    <dgm:cxn modelId="{6A7AEA91-7F3B-4B4D-BB2D-2F10D59135F2}" type="presOf" srcId="{6F0D4CF9-DDA8-41CC-9DC1-159C6E2E998D}" destId="{520D13B1-F2D8-41F2-B482-F203C232E234}" srcOrd="0" destOrd="0" presId="urn:microsoft.com/office/officeart/2005/8/layout/venn1"/>
    <dgm:cxn modelId="{19CC7E48-60B2-4761-A4AC-8871DB0E8913}" type="presOf" srcId="{80605420-9135-4F85-960A-C6285000B310}" destId="{D8C46ECA-B804-413D-A404-5ACFCB7A00E5}" srcOrd="1" destOrd="0" presId="urn:microsoft.com/office/officeart/2005/8/layout/venn1"/>
    <dgm:cxn modelId="{0A74B3A0-C58D-4F68-B713-CBFEAFF155DB}" type="presOf" srcId="{D1CAC6EA-7C86-415A-91CA-DCA4EB00984D}" destId="{0BDA2600-6A46-454D-B63F-D03118B1A4BD}" srcOrd="0" destOrd="0" presId="urn:microsoft.com/office/officeart/2005/8/layout/venn1"/>
    <dgm:cxn modelId="{E2306B08-75C2-4986-A091-153F00B46CAE}" srcId="{7593DAD3-A014-468D-AE7D-C5DDE49B2F95}" destId="{6F0D4CF9-DDA8-41CC-9DC1-159C6E2E998D}" srcOrd="1" destOrd="0" parTransId="{99AD9306-203C-4F40-819A-9D6B75080B06}" sibTransId="{5C00CD58-E266-4901-B82E-2AFCE0FCEB23}"/>
    <dgm:cxn modelId="{EB6EF8F5-009B-4310-9702-6CB1F9DBA0E6}" type="presOf" srcId="{D1CAC6EA-7C86-415A-91CA-DCA4EB00984D}" destId="{7D8E5ACD-A9B7-43C7-90F2-3DF089AFF36F}" srcOrd="1" destOrd="0" presId="urn:microsoft.com/office/officeart/2005/8/layout/venn1"/>
    <dgm:cxn modelId="{68CD2E5C-E001-4BE0-BFED-FA0826C412C2}" srcId="{7593DAD3-A014-468D-AE7D-C5DDE49B2F95}" destId="{D1CAC6EA-7C86-415A-91CA-DCA4EB00984D}" srcOrd="2" destOrd="0" parTransId="{A492162A-03A8-480D-845D-CCA706452A85}" sibTransId="{E112E143-FD63-4D72-9D18-3DCBFA93B335}"/>
    <dgm:cxn modelId="{5213BE59-938A-4DE1-B7B9-7DFDB0CDAD23}" type="presOf" srcId="{7593DAD3-A014-468D-AE7D-C5DDE49B2F95}" destId="{82C55C10-EC89-4B07-A07A-2CC414D4E2FD}" srcOrd="0" destOrd="0" presId="urn:microsoft.com/office/officeart/2005/8/layout/venn1"/>
    <dgm:cxn modelId="{B040CCDF-2575-4CF3-AD80-BF180A275B2E}" type="presOf" srcId="{6F0D4CF9-DDA8-41CC-9DC1-159C6E2E998D}" destId="{7D2D8CDF-4B5E-4D0D-BAE5-9BD5E19AF3B3}" srcOrd="1" destOrd="0" presId="urn:microsoft.com/office/officeart/2005/8/layout/venn1"/>
    <dgm:cxn modelId="{57862464-EAE3-4020-AACE-EEAABE47AA48}" srcId="{7593DAD3-A014-468D-AE7D-C5DDE49B2F95}" destId="{80605420-9135-4F85-960A-C6285000B310}" srcOrd="0" destOrd="0" parTransId="{49EDA216-AC6A-4FDD-A7B2-17707811D8CC}" sibTransId="{B89F5F1A-1ACE-4CA9-98E8-4C5DFADA54DD}"/>
    <dgm:cxn modelId="{7A5B8CBA-C097-4056-A7BE-26A2E9A050A6}" type="presParOf" srcId="{82C55C10-EC89-4B07-A07A-2CC414D4E2FD}" destId="{8CEA719A-9EB6-4CDD-B922-304F1313F813}" srcOrd="0" destOrd="0" presId="urn:microsoft.com/office/officeart/2005/8/layout/venn1"/>
    <dgm:cxn modelId="{EFF3A062-1953-4095-BBE6-275D6086A476}" type="presParOf" srcId="{82C55C10-EC89-4B07-A07A-2CC414D4E2FD}" destId="{D8C46ECA-B804-413D-A404-5ACFCB7A00E5}" srcOrd="1" destOrd="0" presId="urn:microsoft.com/office/officeart/2005/8/layout/venn1"/>
    <dgm:cxn modelId="{866BE24A-DD64-447D-B1B4-DA0B88753DDC}" type="presParOf" srcId="{82C55C10-EC89-4B07-A07A-2CC414D4E2FD}" destId="{520D13B1-F2D8-41F2-B482-F203C232E234}" srcOrd="2" destOrd="0" presId="urn:microsoft.com/office/officeart/2005/8/layout/venn1"/>
    <dgm:cxn modelId="{B0EDB4E2-6FFE-4EBB-A484-FFEFAF54E882}" type="presParOf" srcId="{82C55C10-EC89-4B07-A07A-2CC414D4E2FD}" destId="{7D2D8CDF-4B5E-4D0D-BAE5-9BD5E19AF3B3}" srcOrd="3" destOrd="0" presId="urn:microsoft.com/office/officeart/2005/8/layout/venn1"/>
    <dgm:cxn modelId="{560F491B-7993-46AE-998D-6F370A6C9E19}" type="presParOf" srcId="{82C55C10-EC89-4B07-A07A-2CC414D4E2FD}" destId="{0BDA2600-6A46-454D-B63F-D03118B1A4BD}" srcOrd="4" destOrd="0" presId="urn:microsoft.com/office/officeart/2005/8/layout/venn1"/>
    <dgm:cxn modelId="{6748EF89-BB73-4EA2-84C8-DA235CDFD938}" type="presParOf" srcId="{82C55C10-EC89-4B07-A07A-2CC414D4E2FD}" destId="{7D8E5ACD-A9B7-43C7-90F2-3DF089AFF36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5882715" cy="45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7688042" y="0"/>
            <a:ext cx="5882713" cy="45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bg-BG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51338" y="682625"/>
            <a:ext cx="4870450" cy="3409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57550" y="4319759"/>
            <a:ext cx="10858025" cy="409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638453"/>
            <a:ext cx="5882715" cy="45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7688042" y="8638453"/>
            <a:ext cx="5882713" cy="45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A1832B-522D-4D4C-A053-A11F7C69BA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71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64297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28594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09289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4571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821485" algn="l" defTabSz="72859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85782" algn="l" defTabSz="72859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50079" algn="l" defTabSz="72859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14376" algn="l" defTabSz="72859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25C55C-CF47-4E12-B8C8-E89F20808967}" type="slidenum">
              <a:rPr lang="en-US"/>
              <a:pPr/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51338" y="682625"/>
            <a:ext cx="4870450" cy="3409950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859" y="7829798"/>
            <a:ext cx="30602783" cy="54013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415" y="14281299"/>
            <a:ext cx="25203671" cy="6441777"/>
          </a:xfrm>
        </p:spPr>
        <p:txBody>
          <a:bodyPr/>
          <a:lstStyle>
            <a:lvl1pPr marL="0" indent="0" algn="ctr">
              <a:buNone/>
              <a:defRPr/>
            </a:lvl1pPr>
            <a:lvl2pPr marL="364297" indent="0" algn="ctr">
              <a:buNone/>
              <a:defRPr/>
            </a:lvl2pPr>
            <a:lvl3pPr marL="728594" indent="0" algn="ctr">
              <a:buNone/>
              <a:defRPr/>
            </a:lvl3pPr>
            <a:lvl4pPr marL="1092891" indent="0" algn="ctr">
              <a:buNone/>
              <a:defRPr/>
            </a:lvl4pPr>
            <a:lvl5pPr marL="1457188" indent="0" algn="ctr">
              <a:buNone/>
              <a:defRPr/>
            </a:lvl5pPr>
            <a:lvl6pPr marL="1821485" indent="0" algn="ctr">
              <a:buNone/>
              <a:defRPr/>
            </a:lvl6pPr>
            <a:lvl7pPr marL="2185782" indent="0" algn="ctr">
              <a:buNone/>
              <a:defRPr/>
            </a:lvl7pPr>
            <a:lvl8pPr marL="2550079" indent="0" algn="ctr">
              <a:buNone/>
              <a:defRPr/>
            </a:lvl8pPr>
            <a:lvl9pPr marL="291437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EC5D3-DB3A-459A-B20A-94E920C6DD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1C97E-E108-4F24-A003-F3ECA0008A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04825" y="1010023"/>
            <a:ext cx="8099971" cy="215045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1007" y="1010023"/>
            <a:ext cx="24178803" cy="215045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A2F40-0057-41C3-84BB-B0C3267C47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301AC2-1179-46DF-AB77-61633A355D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4105" y="16195602"/>
            <a:ext cx="30604086" cy="5005139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105" y="10682412"/>
            <a:ext cx="30604086" cy="5513189"/>
          </a:xfrm>
        </p:spPr>
        <p:txBody>
          <a:bodyPr anchor="b"/>
          <a:lstStyle>
            <a:lvl1pPr marL="0" indent="0">
              <a:buNone/>
              <a:defRPr sz="1600"/>
            </a:lvl1pPr>
            <a:lvl2pPr marL="364297" indent="0">
              <a:buNone/>
              <a:defRPr sz="1400"/>
            </a:lvl2pPr>
            <a:lvl3pPr marL="728594" indent="0">
              <a:buNone/>
              <a:defRPr sz="1300"/>
            </a:lvl3pPr>
            <a:lvl4pPr marL="1092891" indent="0">
              <a:buNone/>
              <a:defRPr sz="1100"/>
            </a:lvl4pPr>
            <a:lvl5pPr marL="1457188" indent="0">
              <a:buNone/>
              <a:defRPr sz="1100"/>
            </a:lvl5pPr>
            <a:lvl6pPr marL="1821485" indent="0">
              <a:buNone/>
              <a:defRPr sz="1100"/>
            </a:lvl6pPr>
            <a:lvl7pPr marL="2185782" indent="0">
              <a:buNone/>
              <a:defRPr sz="1100"/>
            </a:lvl7pPr>
            <a:lvl8pPr marL="2550079" indent="0">
              <a:buNone/>
              <a:defRPr sz="1100"/>
            </a:lvl8pPr>
            <a:lvl9pPr marL="2914376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8C60EE-A586-42E3-8E6A-E35FC7C410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1007" y="5881465"/>
            <a:ext cx="16138735" cy="16633155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64758" y="5881465"/>
            <a:ext cx="16140038" cy="16633155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C9E46-DAA9-4E85-8094-4998D25021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704" y="1008807"/>
            <a:ext cx="32405092" cy="42005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9704" y="5642025"/>
            <a:ext cx="15908238" cy="2350641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4297" indent="0">
              <a:buNone/>
              <a:defRPr sz="1600" b="1"/>
            </a:lvl2pPr>
            <a:lvl3pPr marL="728594" indent="0">
              <a:buNone/>
              <a:defRPr sz="1400" b="1"/>
            </a:lvl3pPr>
            <a:lvl4pPr marL="1092891" indent="0">
              <a:buNone/>
              <a:defRPr sz="1300" b="1"/>
            </a:lvl4pPr>
            <a:lvl5pPr marL="1457188" indent="0">
              <a:buNone/>
              <a:defRPr sz="1300" b="1"/>
            </a:lvl5pPr>
            <a:lvl6pPr marL="1821485" indent="0">
              <a:buNone/>
              <a:defRPr sz="1300" b="1"/>
            </a:lvl6pPr>
            <a:lvl7pPr marL="2185782" indent="0">
              <a:buNone/>
              <a:defRPr sz="1300" b="1"/>
            </a:lvl7pPr>
            <a:lvl8pPr marL="2550079" indent="0">
              <a:buNone/>
              <a:defRPr sz="1300" b="1"/>
            </a:lvl8pPr>
            <a:lvl9pPr marL="291437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9704" y="7992666"/>
            <a:ext cx="15908238" cy="1452073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90047" y="5642025"/>
            <a:ext cx="15914749" cy="2350641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4297" indent="0">
              <a:buNone/>
              <a:defRPr sz="1600" b="1"/>
            </a:lvl2pPr>
            <a:lvl3pPr marL="728594" indent="0">
              <a:buNone/>
              <a:defRPr sz="1400" b="1"/>
            </a:lvl3pPr>
            <a:lvl4pPr marL="1092891" indent="0">
              <a:buNone/>
              <a:defRPr sz="1300" b="1"/>
            </a:lvl4pPr>
            <a:lvl5pPr marL="1457188" indent="0">
              <a:buNone/>
              <a:defRPr sz="1300" b="1"/>
            </a:lvl5pPr>
            <a:lvl6pPr marL="1821485" indent="0">
              <a:buNone/>
              <a:defRPr sz="1300" b="1"/>
            </a:lvl6pPr>
            <a:lvl7pPr marL="2185782" indent="0">
              <a:buNone/>
              <a:defRPr sz="1300" b="1"/>
            </a:lvl7pPr>
            <a:lvl8pPr marL="2550079" indent="0">
              <a:buNone/>
              <a:defRPr sz="1300" b="1"/>
            </a:lvl8pPr>
            <a:lvl9pPr marL="2914376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90047" y="7992666"/>
            <a:ext cx="15914749" cy="1452073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BCA324-C8F9-43D0-A2A2-CDE700C74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AA69A0-0BEE-4F32-B66A-00F4A302B6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4E30F-3A70-430B-B586-0C64B0A668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704" y="1003945"/>
            <a:ext cx="11845230" cy="426980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77280" y="1003945"/>
            <a:ext cx="20127516" cy="2150946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9704" y="5273750"/>
            <a:ext cx="11845230" cy="17239655"/>
          </a:xfrm>
        </p:spPr>
        <p:txBody>
          <a:bodyPr/>
          <a:lstStyle>
            <a:lvl1pPr marL="0" indent="0">
              <a:buNone/>
              <a:defRPr sz="1100"/>
            </a:lvl1pPr>
            <a:lvl2pPr marL="364297" indent="0">
              <a:buNone/>
              <a:defRPr sz="1000"/>
            </a:lvl2pPr>
            <a:lvl3pPr marL="728594" indent="0">
              <a:buNone/>
              <a:defRPr sz="800"/>
            </a:lvl3pPr>
            <a:lvl4pPr marL="1092891" indent="0">
              <a:buNone/>
              <a:defRPr sz="700"/>
            </a:lvl4pPr>
            <a:lvl5pPr marL="1457188" indent="0">
              <a:buNone/>
              <a:defRPr sz="700"/>
            </a:lvl5pPr>
            <a:lvl6pPr marL="1821485" indent="0">
              <a:buNone/>
              <a:defRPr sz="700"/>
            </a:lvl6pPr>
            <a:lvl7pPr marL="2185782" indent="0">
              <a:buNone/>
              <a:defRPr sz="700"/>
            </a:lvl7pPr>
            <a:lvl8pPr marL="2550079" indent="0">
              <a:buNone/>
              <a:defRPr sz="700"/>
            </a:lvl8pPr>
            <a:lvl9pPr marL="291437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C692DF-6E27-4ADA-BE00-7E2622EF86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6872" y="17641963"/>
            <a:ext cx="21602960" cy="2083246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056872" y="2252192"/>
            <a:ext cx="21602960" cy="15121160"/>
          </a:xfrm>
        </p:spPr>
        <p:txBody>
          <a:bodyPr/>
          <a:lstStyle>
            <a:lvl1pPr marL="0" indent="0">
              <a:buNone/>
              <a:defRPr sz="2500"/>
            </a:lvl1pPr>
            <a:lvl2pPr marL="364297" indent="0">
              <a:buNone/>
              <a:defRPr sz="2200"/>
            </a:lvl2pPr>
            <a:lvl3pPr marL="728594" indent="0">
              <a:buNone/>
              <a:defRPr sz="1900"/>
            </a:lvl3pPr>
            <a:lvl4pPr marL="1092891" indent="0">
              <a:buNone/>
              <a:defRPr sz="1600"/>
            </a:lvl4pPr>
            <a:lvl5pPr marL="1457188" indent="0">
              <a:buNone/>
              <a:defRPr sz="1600"/>
            </a:lvl5pPr>
            <a:lvl6pPr marL="1821485" indent="0">
              <a:buNone/>
              <a:defRPr sz="1600"/>
            </a:lvl6pPr>
            <a:lvl7pPr marL="2185782" indent="0">
              <a:buNone/>
              <a:defRPr sz="1600"/>
            </a:lvl7pPr>
            <a:lvl8pPr marL="2550079" indent="0">
              <a:buNone/>
              <a:defRPr sz="1600"/>
            </a:lvl8pPr>
            <a:lvl9pPr marL="2914376" indent="0">
              <a:buNone/>
              <a:defRPr sz="1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6872" y="19725209"/>
            <a:ext cx="21602960" cy="2957140"/>
          </a:xfrm>
        </p:spPr>
        <p:txBody>
          <a:bodyPr/>
          <a:lstStyle>
            <a:lvl1pPr marL="0" indent="0">
              <a:buNone/>
              <a:defRPr sz="1100"/>
            </a:lvl1pPr>
            <a:lvl2pPr marL="364297" indent="0">
              <a:buNone/>
              <a:defRPr sz="1000"/>
            </a:lvl2pPr>
            <a:lvl3pPr marL="728594" indent="0">
              <a:buNone/>
              <a:defRPr sz="800"/>
            </a:lvl3pPr>
            <a:lvl4pPr marL="1092891" indent="0">
              <a:buNone/>
              <a:defRPr sz="700"/>
            </a:lvl4pPr>
            <a:lvl5pPr marL="1457188" indent="0">
              <a:buNone/>
              <a:defRPr sz="700"/>
            </a:lvl5pPr>
            <a:lvl6pPr marL="1821485" indent="0">
              <a:buNone/>
              <a:defRPr sz="700"/>
            </a:lvl6pPr>
            <a:lvl7pPr marL="2185782" indent="0">
              <a:buNone/>
              <a:defRPr sz="700"/>
            </a:lvl7pPr>
            <a:lvl8pPr marL="2550079" indent="0">
              <a:buNone/>
              <a:defRPr sz="700"/>
            </a:lvl8pPr>
            <a:lvl9pPr marL="2914376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bg-B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D526A5-DAC3-495E-8EFE-FC67B0721E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01007" y="1010022"/>
            <a:ext cx="32403789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4698" tIns="187349" rIns="374698" bIns="1873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01007" y="5881465"/>
            <a:ext cx="32403789" cy="1663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4698" tIns="187349" rIns="374698" bIns="187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01007" y="22952174"/>
            <a:ext cx="8400789" cy="175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4698" tIns="187349" rIns="374698" bIns="187349" numCol="1" anchor="t" anchorCtr="0" compatLnSpc="1">
            <a:prstTxWarp prst="textNoShape">
              <a:avLst/>
            </a:prstTxWarp>
          </a:bodyPr>
          <a:lstStyle>
            <a:lvl1pPr defTabSz="3747958">
              <a:defRPr sz="5700"/>
            </a:lvl1pPr>
          </a:lstStyle>
          <a:p>
            <a:endParaRPr 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302319" y="22952174"/>
            <a:ext cx="11401164" cy="175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4698" tIns="187349" rIns="374698" bIns="187349" numCol="1" anchor="t" anchorCtr="0" compatLnSpc="1">
            <a:prstTxWarp prst="textNoShape">
              <a:avLst/>
            </a:prstTxWarp>
          </a:bodyPr>
          <a:lstStyle>
            <a:lvl1pPr algn="ctr" defTabSz="3747958">
              <a:defRPr sz="5700"/>
            </a:lvl1pPr>
          </a:lstStyle>
          <a:p>
            <a:endParaRPr 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804007" y="22952174"/>
            <a:ext cx="8400789" cy="175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4698" tIns="187349" rIns="374698" bIns="187349" numCol="1" anchor="t" anchorCtr="0" compatLnSpc="1">
            <a:prstTxWarp prst="textNoShape">
              <a:avLst/>
            </a:prstTxWarp>
          </a:bodyPr>
          <a:lstStyle>
            <a:lvl1pPr algn="r" defTabSz="3747958">
              <a:defRPr sz="5700"/>
            </a:lvl1pPr>
          </a:lstStyle>
          <a:p>
            <a:fld id="{52DEB585-F3EF-4DA2-8785-7D5784D751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47958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747958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2pPr>
      <a:lvl3pPr algn="ctr" defTabSz="3747958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3pPr>
      <a:lvl4pPr algn="ctr" defTabSz="3747958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4pPr>
      <a:lvl5pPr algn="ctr" defTabSz="3747958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5pPr>
      <a:lvl6pPr marL="364297" algn="ctr" defTabSz="3747958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6pPr>
      <a:lvl7pPr marL="728594" algn="ctr" defTabSz="3747958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7pPr>
      <a:lvl8pPr marL="1092891" algn="ctr" defTabSz="3747958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8pPr>
      <a:lvl9pPr marL="1457188" algn="ctr" defTabSz="3747958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charset="0"/>
        </a:defRPr>
      </a:lvl9pPr>
    </p:titleStyle>
    <p:bodyStyle>
      <a:lvl1pPr marL="1406591" indent="-1406591" algn="l" defTabSz="3747958" rtl="0" eaLnBrk="0" fontAlgn="base" hangingPunct="0">
        <a:spcBef>
          <a:spcPct val="20000"/>
        </a:spcBef>
        <a:spcAft>
          <a:spcPct val="0"/>
        </a:spcAft>
        <a:buChar char="•"/>
        <a:defRPr sz="13100">
          <a:solidFill>
            <a:schemeClr val="tx1"/>
          </a:solidFill>
          <a:latin typeface="+mn-lt"/>
          <a:ea typeface="+mn-ea"/>
          <a:cs typeface="+mn-cs"/>
        </a:defRPr>
      </a:lvl1pPr>
      <a:lvl2pPr marL="3045927" indent="-1172581" algn="l" defTabSz="3747958" rtl="0" eaLnBrk="0" fontAlgn="base" hangingPunct="0">
        <a:spcBef>
          <a:spcPct val="20000"/>
        </a:spcBef>
        <a:spcAft>
          <a:spcPct val="0"/>
        </a:spcAft>
        <a:buChar char="–"/>
        <a:defRPr sz="11500">
          <a:solidFill>
            <a:schemeClr val="tx1"/>
          </a:solidFill>
          <a:latin typeface="+mn-lt"/>
        </a:defRPr>
      </a:lvl2pPr>
      <a:lvl3pPr marL="4685264" indent="-937306" algn="l" defTabSz="3747958" rtl="0" eaLnBrk="0" fontAlgn="base" hangingPunct="0">
        <a:spcBef>
          <a:spcPct val="20000"/>
        </a:spcBef>
        <a:spcAft>
          <a:spcPct val="0"/>
        </a:spcAft>
        <a:buChar char="•"/>
        <a:defRPr sz="9800">
          <a:solidFill>
            <a:schemeClr val="tx1"/>
          </a:solidFill>
          <a:latin typeface="+mn-lt"/>
        </a:defRPr>
      </a:lvl3pPr>
      <a:lvl4pPr marL="6557345" indent="-937306" algn="l" defTabSz="3747958" rtl="0" eaLnBrk="0" fontAlgn="base" hangingPunct="0">
        <a:spcBef>
          <a:spcPct val="20000"/>
        </a:spcBef>
        <a:spcAft>
          <a:spcPct val="0"/>
        </a:spcAft>
        <a:buChar char="–"/>
        <a:defRPr sz="8300">
          <a:solidFill>
            <a:schemeClr val="tx1"/>
          </a:solidFill>
          <a:latin typeface="+mn-lt"/>
        </a:defRPr>
      </a:lvl4pPr>
      <a:lvl5pPr marL="8430692" indent="-936041" algn="l" defTabSz="3747958" rtl="0" eaLnBrk="0" fontAlgn="base" hangingPunct="0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5pPr>
      <a:lvl6pPr marL="8794989" indent="-936041" algn="l" defTabSz="3747958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6pPr>
      <a:lvl7pPr marL="9159286" indent="-936041" algn="l" defTabSz="3747958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7pPr>
      <a:lvl8pPr marL="9523583" indent="-936041" algn="l" defTabSz="3747958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8pPr>
      <a:lvl9pPr marL="9887880" indent="-936041" algn="l" defTabSz="3747958" rtl="0" fontAlgn="base">
        <a:spcBef>
          <a:spcPct val="20000"/>
        </a:spcBef>
        <a:spcAft>
          <a:spcPct val="0"/>
        </a:spcAft>
        <a:buChar char="»"/>
        <a:defRPr sz="8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285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4297" algn="l" defTabSz="7285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8594" algn="l" defTabSz="7285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2891" algn="l" defTabSz="7285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7188" algn="l" defTabSz="7285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1485" algn="l" defTabSz="7285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85782" algn="l" defTabSz="7285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50079" algn="l" defTabSz="7285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76" algn="l" defTabSz="72859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Freeform 47"/>
          <p:cNvSpPr>
            <a:spLocks/>
          </p:cNvSpPr>
          <p:nvPr/>
        </p:nvSpPr>
        <p:spPr bwMode="auto">
          <a:xfrm>
            <a:off x="19050" y="-47625"/>
            <a:ext cx="19645685" cy="5133975"/>
          </a:xfrm>
          <a:custGeom>
            <a:avLst/>
            <a:gdLst>
              <a:gd name="T0" fmla="*/ 326580 w 26400"/>
              <a:gd name="T1" fmla="*/ 8740555 h 13824"/>
              <a:gd name="T2" fmla="*/ 930753 w 26400"/>
              <a:gd name="T3" fmla="*/ 8868482 h 13824"/>
              <a:gd name="T4" fmla="*/ 1545812 w 26400"/>
              <a:gd name="T5" fmla="*/ 8980078 h 13824"/>
              <a:gd name="T6" fmla="*/ 2169035 w 26400"/>
              <a:gd name="T7" fmla="*/ 9083509 h 13824"/>
              <a:gd name="T8" fmla="*/ 2802237 w 26400"/>
              <a:gd name="T9" fmla="*/ 9170608 h 13824"/>
              <a:gd name="T10" fmla="*/ 3440883 w 26400"/>
              <a:gd name="T11" fmla="*/ 9244779 h 13824"/>
              <a:gd name="T12" fmla="*/ 4092228 w 26400"/>
              <a:gd name="T13" fmla="*/ 9306701 h 13824"/>
              <a:gd name="T14" fmla="*/ 4749017 w 26400"/>
              <a:gd name="T15" fmla="*/ 9352972 h 13824"/>
              <a:gd name="T16" fmla="*/ 5415784 w 26400"/>
              <a:gd name="T17" fmla="*/ 9384274 h 13824"/>
              <a:gd name="T18" fmla="*/ 6084366 w 26400"/>
              <a:gd name="T19" fmla="*/ 9401285 h 13824"/>
              <a:gd name="T20" fmla="*/ 6761112 w 26400"/>
              <a:gd name="T21" fmla="*/ 9405368 h 13824"/>
              <a:gd name="T22" fmla="*/ 7436044 w 26400"/>
              <a:gd name="T23" fmla="*/ 9393120 h 13824"/>
              <a:gd name="T24" fmla="*/ 8100997 w 26400"/>
              <a:gd name="T25" fmla="*/ 9366582 h 13824"/>
              <a:gd name="T26" fmla="*/ 8762322 w 26400"/>
              <a:gd name="T27" fmla="*/ 9322352 h 13824"/>
              <a:gd name="T28" fmla="*/ 9413667 w 26400"/>
              <a:gd name="T29" fmla="*/ 9267234 h 13824"/>
              <a:gd name="T30" fmla="*/ 10056848 w 26400"/>
              <a:gd name="T31" fmla="*/ 9196466 h 13824"/>
              <a:gd name="T32" fmla="*/ 10693679 w 26400"/>
              <a:gd name="T33" fmla="*/ 9114810 h 13824"/>
              <a:gd name="T34" fmla="*/ 11318717 w 26400"/>
              <a:gd name="T35" fmla="*/ 9016143 h 13824"/>
              <a:gd name="T36" fmla="*/ 11935590 w 26400"/>
              <a:gd name="T37" fmla="*/ 8907269 h 13824"/>
              <a:gd name="T38" fmla="*/ 12545206 w 26400"/>
              <a:gd name="T39" fmla="*/ 8783424 h 13824"/>
              <a:gd name="T40" fmla="*/ 13140308 w 26400"/>
              <a:gd name="T41" fmla="*/ 8647332 h 13824"/>
              <a:gd name="T42" fmla="*/ 13727244 w 26400"/>
              <a:gd name="T43" fmla="*/ 8500351 h 13824"/>
              <a:gd name="T44" fmla="*/ 14300574 w 26400"/>
              <a:gd name="T45" fmla="*/ 8338401 h 13824"/>
              <a:gd name="T46" fmla="*/ 14866645 w 26400"/>
              <a:gd name="T47" fmla="*/ 8168966 h 13824"/>
              <a:gd name="T48" fmla="*/ 15415481 w 26400"/>
              <a:gd name="T49" fmla="*/ 7985241 h 13824"/>
              <a:gd name="T50" fmla="*/ 15954338 w 26400"/>
              <a:gd name="T51" fmla="*/ 7790628 h 13824"/>
              <a:gd name="T52" fmla="*/ 16478680 w 26400"/>
              <a:gd name="T53" fmla="*/ 7585128 h 13824"/>
              <a:gd name="T54" fmla="*/ 16992137 w 26400"/>
              <a:gd name="T55" fmla="*/ 7370782 h 13824"/>
              <a:gd name="T56" fmla="*/ 17487450 w 26400"/>
              <a:gd name="T57" fmla="*/ 7141466 h 13824"/>
              <a:gd name="T58" fmla="*/ 17972784 w 26400"/>
              <a:gd name="T59" fmla="*/ 6906706 h 13824"/>
              <a:gd name="T60" fmla="*/ 18440882 w 26400"/>
              <a:gd name="T61" fmla="*/ 6661058 h 13824"/>
              <a:gd name="T62" fmla="*/ 18889929 w 26400"/>
              <a:gd name="T63" fmla="*/ 6402482 h 13824"/>
              <a:gd name="T64" fmla="*/ 19328091 w 26400"/>
              <a:gd name="T65" fmla="*/ 6138462 h 13824"/>
              <a:gd name="T66" fmla="*/ 19747202 w 26400"/>
              <a:gd name="T67" fmla="*/ 5863555 h 13824"/>
              <a:gd name="T68" fmla="*/ 20151798 w 26400"/>
              <a:gd name="T69" fmla="*/ 5580482 h 13824"/>
              <a:gd name="T70" fmla="*/ 20538251 w 26400"/>
              <a:gd name="T71" fmla="*/ 5287202 h 13824"/>
              <a:gd name="T72" fmla="*/ 20906560 w 26400"/>
              <a:gd name="T73" fmla="*/ 4987798 h 13824"/>
              <a:gd name="T74" fmla="*/ 21256727 w 26400"/>
              <a:gd name="T75" fmla="*/ 4680909 h 13824"/>
              <a:gd name="T76" fmla="*/ 21588750 w 26400"/>
              <a:gd name="T77" fmla="*/ 4364494 h 13824"/>
              <a:gd name="T78" fmla="*/ 21901722 w 26400"/>
              <a:gd name="T79" fmla="*/ 4040593 h 13824"/>
              <a:gd name="T80" fmla="*/ 22192015 w 26400"/>
              <a:gd name="T81" fmla="*/ 3709207 h 13824"/>
              <a:gd name="T82" fmla="*/ 22464165 w 26400"/>
              <a:gd name="T83" fmla="*/ 3375100 h 13824"/>
              <a:gd name="T84" fmla="*/ 22717265 w 26400"/>
              <a:gd name="T85" fmla="*/ 3031465 h 13824"/>
              <a:gd name="T86" fmla="*/ 22947685 w 26400"/>
              <a:gd name="T87" fmla="*/ 2681027 h 13824"/>
              <a:gd name="T88" fmla="*/ 23156333 w 26400"/>
              <a:gd name="T89" fmla="*/ 2323783 h 13824"/>
              <a:gd name="T90" fmla="*/ 23344117 w 26400"/>
              <a:gd name="T91" fmla="*/ 1961777 h 13824"/>
              <a:gd name="T92" fmla="*/ 23511036 w 26400"/>
              <a:gd name="T93" fmla="*/ 1595007 h 13824"/>
              <a:gd name="T94" fmla="*/ 23652554 w 26400"/>
              <a:gd name="T95" fmla="*/ 1220752 h 13824"/>
              <a:gd name="T96" fmla="*/ 23772300 w 26400"/>
              <a:gd name="T97" fmla="*/ 844455 h 13824"/>
              <a:gd name="T98" fmla="*/ 23870274 w 26400"/>
              <a:gd name="T99" fmla="*/ 461354 h 13824"/>
              <a:gd name="T100" fmla="*/ 23938311 w 26400"/>
              <a:gd name="T101" fmla="*/ 72810 h 13824"/>
              <a:gd name="T102" fmla="*/ 0 w 26400"/>
              <a:gd name="T103" fmla="*/ 8662982 h 1382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6400" h="13824">
                <a:moveTo>
                  <a:pt x="0" y="12731"/>
                </a:moveTo>
                <a:lnTo>
                  <a:pt x="142" y="12778"/>
                </a:lnTo>
                <a:lnTo>
                  <a:pt x="360" y="12845"/>
                </a:lnTo>
                <a:lnTo>
                  <a:pt x="582" y="12908"/>
                </a:lnTo>
                <a:lnTo>
                  <a:pt x="804" y="12971"/>
                </a:lnTo>
                <a:lnTo>
                  <a:pt x="1026" y="13033"/>
                </a:lnTo>
                <a:lnTo>
                  <a:pt x="1251" y="13090"/>
                </a:lnTo>
                <a:lnTo>
                  <a:pt x="1475" y="13146"/>
                </a:lnTo>
                <a:lnTo>
                  <a:pt x="1704" y="13197"/>
                </a:lnTo>
                <a:lnTo>
                  <a:pt x="1932" y="13250"/>
                </a:lnTo>
                <a:lnTo>
                  <a:pt x="2162" y="13299"/>
                </a:lnTo>
                <a:lnTo>
                  <a:pt x="2391" y="13349"/>
                </a:lnTo>
                <a:lnTo>
                  <a:pt x="2622" y="13395"/>
                </a:lnTo>
                <a:lnTo>
                  <a:pt x="2853" y="13436"/>
                </a:lnTo>
                <a:lnTo>
                  <a:pt x="3089" y="13477"/>
                </a:lnTo>
                <a:lnTo>
                  <a:pt x="3323" y="13515"/>
                </a:lnTo>
                <a:lnTo>
                  <a:pt x="3559" y="13552"/>
                </a:lnTo>
                <a:lnTo>
                  <a:pt x="3793" y="13586"/>
                </a:lnTo>
                <a:lnTo>
                  <a:pt x="4033" y="13619"/>
                </a:lnTo>
                <a:lnTo>
                  <a:pt x="4272" y="13647"/>
                </a:lnTo>
                <a:lnTo>
                  <a:pt x="4511" y="13677"/>
                </a:lnTo>
                <a:lnTo>
                  <a:pt x="4752" y="13700"/>
                </a:lnTo>
                <a:lnTo>
                  <a:pt x="4995" y="13725"/>
                </a:lnTo>
                <a:lnTo>
                  <a:pt x="5235" y="13745"/>
                </a:lnTo>
                <a:lnTo>
                  <a:pt x="5478" y="13765"/>
                </a:lnTo>
                <a:lnTo>
                  <a:pt x="5721" y="13778"/>
                </a:lnTo>
                <a:lnTo>
                  <a:pt x="5970" y="13791"/>
                </a:lnTo>
                <a:lnTo>
                  <a:pt x="6214" y="13804"/>
                </a:lnTo>
                <a:lnTo>
                  <a:pt x="6460" y="13812"/>
                </a:lnTo>
                <a:lnTo>
                  <a:pt x="6707" y="13816"/>
                </a:lnTo>
                <a:lnTo>
                  <a:pt x="6956" y="13822"/>
                </a:lnTo>
                <a:lnTo>
                  <a:pt x="7206" y="13824"/>
                </a:lnTo>
                <a:lnTo>
                  <a:pt x="7453" y="13822"/>
                </a:lnTo>
                <a:lnTo>
                  <a:pt x="7701" y="13816"/>
                </a:lnTo>
                <a:lnTo>
                  <a:pt x="7950" y="13812"/>
                </a:lnTo>
                <a:lnTo>
                  <a:pt x="8197" y="13804"/>
                </a:lnTo>
                <a:lnTo>
                  <a:pt x="8441" y="13791"/>
                </a:lnTo>
                <a:lnTo>
                  <a:pt x="8686" y="13778"/>
                </a:lnTo>
                <a:lnTo>
                  <a:pt x="8930" y="13765"/>
                </a:lnTo>
                <a:lnTo>
                  <a:pt x="9176" y="13745"/>
                </a:lnTo>
                <a:lnTo>
                  <a:pt x="9418" y="13725"/>
                </a:lnTo>
                <a:lnTo>
                  <a:pt x="9659" y="13700"/>
                </a:lnTo>
                <a:lnTo>
                  <a:pt x="9898" y="13677"/>
                </a:lnTo>
                <a:lnTo>
                  <a:pt x="10139" y="13647"/>
                </a:lnTo>
                <a:lnTo>
                  <a:pt x="10377" y="13619"/>
                </a:lnTo>
                <a:lnTo>
                  <a:pt x="10614" y="13586"/>
                </a:lnTo>
                <a:lnTo>
                  <a:pt x="10850" y="13552"/>
                </a:lnTo>
                <a:lnTo>
                  <a:pt x="11086" y="13515"/>
                </a:lnTo>
                <a:lnTo>
                  <a:pt x="11322" y="13477"/>
                </a:lnTo>
                <a:lnTo>
                  <a:pt x="11555" y="13436"/>
                </a:lnTo>
                <a:lnTo>
                  <a:pt x="11788" y="13395"/>
                </a:lnTo>
                <a:lnTo>
                  <a:pt x="12019" y="13349"/>
                </a:lnTo>
                <a:lnTo>
                  <a:pt x="12248" y="13299"/>
                </a:lnTo>
                <a:lnTo>
                  <a:pt x="12477" y="13250"/>
                </a:lnTo>
                <a:lnTo>
                  <a:pt x="12705" y="13197"/>
                </a:lnTo>
                <a:lnTo>
                  <a:pt x="12933" y="13146"/>
                </a:lnTo>
                <a:lnTo>
                  <a:pt x="13157" y="13090"/>
                </a:lnTo>
                <a:lnTo>
                  <a:pt x="13382" y="13033"/>
                </a:lnTo>
                <a:lnTo>
                  <a:pt x="13604" y="12971"/>
                </a:lnTo>
                <a:lnTo>
                  <a:pt x="13829" y="12908"/>
                </a:lnTo>
                <a:lnTo>
                  <a:pt x="14048" y="12845"/>
                </a:lnTo>
                <a:lnTo>
                  <a:pt x="14268" y="12778"/>
                </a:lnTo>
                <a:lnTo>
                  <a:pt x="14485" y="12708"/>
                </a:lnTo>
                <a:lnTo>
                  <a:pt x="14702" y="12639"/>
                </a:lnTo>
                <a:lnTo>
                  <a:pt x="14919" y="12568"/>
                </a:lnTo>
                <a:lnTo>
                  <a:pt x="15132" y="12492"/>
                </a:lnTo>
                <a:lnTo>
                  <a:pt x="15345" y="12418"/>
                </a:lnTo>
                <a:lnTo>
                  <a:pt x="15556" y="12339"/>
                </a:lnTo>
                <a:lnTo>
                  <a:pt x="15764" y="12254"/>
                </a:lnTo>
                <a:lnTo>
                  <a:pt x="15972" y="12177"/>
                </a:lnTo>
                <a:lnTo>
                  <a:pt x="16182" y="12089"/>
                </a:lnTo>
                <a:lnTo>
                  <a:pt x="16388" y="12005"/>
                </a:lnTo>
                <a:lnTo>
                  <a:pt x="16591" y="11916"/>
                </a:lnTo>
                <a:lnTo>
                  <a:pt x="16794" y="11827"/>
                </a:lnTo>
                <a:lnTo>
                  <a:pt x="16993" y="11735"/>
                </a:lnTo>
                <a:lnTo>
                  <a:pt x="17193" y="11642"/>
                </a:lnTo>
                <a:lnTo>
                  <a:pt x="17389" y="11546"/>
                </a:lnTo>
                <a:lnTo>
                  <a:pt x="17587" y="11449"/>
                </a:lnTo>
                <a:lnTo>
                  <a:pt x="17780" y="11352"/>
                </a:lnTo>
                <a:lnTo>
                  <a:pt x="17975" y="11249"/>
                </a:lnTo>
                <a:lnTo>
                  <a:pt x="18165" y="11147"/>
                </a:lnTo>
                <a:lnTo>
                  <a:pt x="18356" y="11041"/>
                </a:lnTo>
                <a:lnTo>
                  <a:pt x="18543" y="10937"/>
                </a:lnTo>
                <a:lnTo>
                  <a:pt x="18731" y="10832"/>
                </a:lnTo>
                <a:lnTo>
                  <a:pt x="18912" y="10721"/>
                </a:lnTo>
                <a:lnTo>
                  <a:pt x="19094" y="10609"/>
                </a:lnTo>
                <a:lnTo>
                  <a:pt x="19277" y="10495"/>
                </a:lnTo>
                <a:lnTo>
                  <a:pt x="19457" y="10385"/>
                </a:lnTo>
                <a:lnTo>
                  <a:pt x="19633" y="10266"/>
                </a:lnTo>
                <a:lnTo>
                  <a:pt x="19812" y="10150"/>
                </a:lnTo>
                <a:lnTo>
                  <a:pt x="19985" y="10030"/>
                </a:lnTo>
                <a:lnTo>
                  <a:pt x="20156" y="9909"/>
                </a:lnTo>
                <a:lnTo>
                  <a:pt x="20328" y="9789"/>
                </a:lnTo>
                <a:lnTo>
                  <a:pt x="20493" y="9665"/>
                </a:lnTo>
                <a:lnTo>
                  <a:pt x="20658" y="9538"/>
                </a:lnTo>
                <a:lnTo>
                  <a:pt x="20823" y="9409"/>
                </a:lnTo>
                <a:lnTo>
                  <a:pt x="20986" y="9284"/>
                </a:lnTo>
                <a:lnTo>
                  <a:pt x="21148" y="9152"/>
                </a:lnTo>
                <a:lnTo>
                  <a:pt x="21306" y="9021"/>
                </a:lnTo>
                <a:lnTo>
                  <a:pt x="21462" y="8891"/>
                </a:lnTo>
                <a:lnTo>
                  <a:pt x="21617" y="8754"/>
                </a:lnTo>
                <a:lnTo>
                  <a:pt x="21768" y="8617"/>
                </a:lnTo>
                <a:lnTo>
                  <a:pt x="21919" y="8480"/>
                </a:lnTo>
                <a:lnTo>
                  <a:pt x="22067" y="8340"/>
                </a:lnTo>
                <a:lnTo>
                  <a:pt x="22214" y="8201"/>
                </a:lnTo>
                <a:lnTo>
                  <a:pt x="22358" y="8057"/>
                </a:lnTo>
                <a:lnTo>
                  <a:pt x="22499" y="7917"/>
                </a:lnTo>
                <a:lnTo>
                  <a:pt x="22640" y="7770"/>
                </a:lnTo>
                <a:lnTo>
                  <a:pt x="22777" y="7627"/>
                </a:lnTo>
                <a:lnTo>
                  <a:pt x="22914" y="7478"/>
                </a:lnTo>
                <a:lnTo>
                  <a:pt x="23046" y="7330"/>
                </a:lnTo>
                <a:lnTo>
                  <a:pt x="23174" y="7183"/>
                </a:lnTo>
                <a:lnTo>
                  <a:pt x="23305" y="7032"/>
                </a:lnTo>
                <a:lnTo>
                  <a:pt x="23432" y="6879"/>
                </a:lnTo>
                <a:lnTo>
                  <a:pt x="23555" y="6726"/>
                </a:lnTo>
                <a:lnTo>
                  <a:pt x="23678" y="6570"/>
                </a:lnTo>
                <a:lnTo>
                  <a:pt x="23798" y="6414"/>
                </a:lnTo>
                <a:lnTo>
                  <a:pt x="23915" y="6258"/>
                </a:lnTo>
                <a:lnTo>
                  <a:pt x="24029" y="6100"/>
                </a:lnTo>
                <a:lnTo>
                  <a:pt x="24143" y="5938"/>
                </a:lnTo>
                <a:lnTo>
                  <a:pt x="24252" y="5780"/>
                </a:lnTo>
                <a:lnTo>
                  <a:pt x="24357" y="5618"/>
                </a:lnTo>
                <a:lnTo>
                  <a:pt x="24463" y="5451"/>
                </a:lnTo>
                <a:lnTo>
                  <a:pt x="24567" y="5290"/>
                </a:lnTo>
                <a:lnTo>
                  <a:pt x="24666" y="5126"/>
                </a:lnTo>
                <a:lnTo>
                  <a:pt x="24763" y="4960"/>
                </a:lnTo>
                <a:lnTo>
                  <a:pt x="24859" y="4791"/>
                </a:lnTo>
                <a:lnTo>
                  <a:pt x="24953" y="4623"/>
                </a:lnTo>
                <a:lnTo>
                  <a:pt x="25042" y="4455"/>
                </a:lnTo>
                <a:lnTo>
                  <a:pt x="25130" y="4283"/>
                </a:lnTo>
                <a:lnTo>
                  <a:pt x="25215" y="4111"/>
                </a:lnTo>
                <a:lnTo>
                  <a:pt x="25296" y="3940"/>
                </a:lnTo>
                <a:lnTo>
                  <a:pt x="25377" y="3765"/>
                </a:lnTo>
                <a:lnTo>
                  <a:pt x="25453" y="3590"/>
                </a:lnTo>
                <a:lnTo>
                  <a:pt x="25526" y="3415"/>
                </a:lnTo>
                <a:lnTo>
                  <a:pt x="25598" y="3238"/>
                </a:lnTo>
                <a:lnTo>
                  <a:pt x="25669" y="3062"/>
                </a:lnTo>
                <a:lnTo>
                  <a:pt x="25733" y="2883"/>
                </a:lnTo>
                <a:lnTo>
                  <a:pt x="25799" y="2703"/>
                </a:lnTo>
                <a:lnTo>
                  <a:pt x="25859" y="2525"/>
                </a:lnTo>
                <a:lnTo>
                  <a:pt x="25917" y="2344"/>
                </a:lnTo>
                <a:lnTo>
                  <a:pt x="25973" y="2162"/>
                </a:lnTo>
                <a:lnTo>
                  <a:pt x="26025" y="1977"/>
                </a:lnTo>
                <a:lnTo>
                  <a:pt x="26073" y="1794"/>
                </a:lnTo>
                <a:lnTo>
                  <a:pt x="26121" y="1611"/>
                </a:lnTo>
                <a:lnTo>
                  <a:pt x="26164" y="1428"/>
                </a:lnTo>
                <a:lnTo>
                  <a:pt x="26205" y="1241"/>
                </a:lnTo>
                <a:lnTo>
                  <a:pt x="26243" y="1055"/>
                </a:lnTo>
                <a:lnTo>
                  <a:pt x="26280" y="866"/>
                </a:lnTo>
                <a:lnTo>
                  <a:pt x="26313" y="678"/>
                </a:lnTo>
                <a:lnTo>
                  <a:pt x="26339" y="490"/>
                </a:lnTo>
                <a:lnTo>
                  <a:pt x="26365" y="299"/>
                </a:lnTo>
                <a:lnTo>
                  <a:pt x="26388" y="107"/>
                </a:lnTo>
                <a:lnTo>
                  <a:pt x="26400" y="0"/>
                </a:lnTo>
                <a:lnTo>
                  <a:pt x="0" y="0"/>
                </a:lnTo>
                <a:lnTo>
                  <a:pt x="0" y="12731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859" tIns="36430" rIns="72859" bIns="36430"/>
          <a:lstStyle/>
          <a:p>
            <a:endParaRPr lang="bg-BG"/>
          </a:p>
        </p:txBody>
      </p: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19050" y="-47625"/>
            <a:ext cx="43313188" cy="30965775"/>
            <a:chOff x="-7794667" y="-8773188"/>
            <a:chExt cx="46199467" cy="47177988"/>
          </a:xfrm>
        </p:grpSpPr>
        <p:sp>
          <p:nvSpPr>
            <p:cNvPr id="1068" name="Freeform 48"/>
            <p:cNvSpPr>
              <a:spLocks/>
            </p:cNvSpPr>
            <p:nvPr/>
          </p:nvSpPr>
          <p:spPr bwMode="auto">
            <a:xfrm>
              <a:off x="-7794667" y="-8773188"/>
              <a:ext cx="20534324" cy="7400093"/>
            </a:xfrm>
            <a:custGeom>
              <a:avLst/>
              <a:gdLst>
                <a:gd name="T0" fmla="*/ 237331 w 25870"/>
                <a:gd name="T1" fmla="*/ 10116344 h 13598"/>
                <a:gd name="T2" fmla="*/ 771525 w 25870"/>
                <a:gd name="T3" fmla="*/ 10255250 h 13598"/>
                <a:gd name="T4" fmla="*/ 1313656 w 25870"/>
                <a:gd name="T5" fmla="*/ 10378282 h 13598"/>
                <a:gd name="T6" fmla="*/ 1863725 w 25870"/>
                <a:gd name="T7" fmla="*/ 10487025 h 13598"/>
                <a:gd name="T8" fmla="*/ 2423319 w 25870"/>
                <a:gd name="T9" fmla="*/ 10578307 h 13598"/>
                <a:gd name="T10" fmla="*/ 2990056 w 25870"/>
                <a:gd name="T11" fmla="*/ 10652919 h 13598"/>
                <a:gd name="T12" fmla="*/ 3562350 w 25870"/>
                <a:gd name="T13" fmla="*/ 10716419 h 13598"/>
                <a:gd name="T14" fmla="*/ 4140200 w 25870"/>
                <a:gd name="T15" fmla="*/ 10756900 h 13598"/>
                <a:gd name="T16" fmla="*/ 4725194 w 25870"/>
                <a:gd name="T17" fmla="*/ 10783888 h 13598"/>
                <a:gd name="T18" fmla="*/ 5317331 w 25870"/>
                <a:gd name="T19" fmla="*/ 10793413 h 13598"/>
                <a:gd name="T20" fmla="*/ 5907881 w 25870"/>
                <a:gd name="T21" fmla="*/ 10783888 h 13598"/>
                <a:gd name="T22" fmla="*/ 6493669 w 25870"/>
                <a:gd name="T23" fmla="*/ 10756900 h 13598"/>
                <a:gd name="T24" fmla="*/ 7073900 w 25870"/>
                <a:gd name="T25" fmla="*/ 10716419 h 13598"/>
                <a:gd name="T26" fmla="*/ 7646988 w 25870"/>
                <a:gd name="T27" fmla="*/ 10652919 h 13598"/>
                <a:gd name="T28" fmla="*/ 8212138 w 25870"/>
                <a:gd name="T29" fmla="*/ 10578307 h 13598"/>
                <a:gd name="T30" fmla="*/ 8770938 w 25870"/>
                <a:gd name="T31" fmla="*/ 10487025 h 13598"/>
                <a:gd name="T32" fmla="*/ 9321006 w 25870"/>
                <a:gd name="T33" fmla="*/ 10378282 h 13598"/>
                <a:gd name="T34" fmla="*/ 9864725 w 25870"/>
                <a:gd name="T35" fmla="*/ 10255250 h 13598"/>
                <a:gd name="T36" fmla="*/ 10397332 w 25870"/>
                <a:gd name="T37" fmla="*/ 10116344 h 13598"/>
                <a:gd name="T38" fmla="*/ 10922794 w 25870"/>
                <a:gd name="T39" fmla="*/ 9963150 h 13598"/>
                <a:gd name="T40" fmla="*/ 11441113 w 25870"/>
                <a:gd name="T41" fmla="*/ 9796463 h 13598"/>
                <a:gd name="T42" fmla="*/ 11945938 w 25870"/>
                <a:gd name="T43" fmla="*/ 9614694 h 13598"/>
                <a:gd name="T44" fmla="*/ 12443619 w 25870"/>
                <a:gd name="T45" fmla="*/ 9416257 h 13598"/>
                <a:gd name="T46" fmla="*/ 12927807 w 25870"/>
                <a:gd name="T47" fmla="*/ 9209882 h 13598"/>
                <a:gd name="T48" fmla="*/ 13401675 w 25870"/>
                <a:gd name="T49" fmla="*/ 8985250 h 13598"/>
                <a:gd name="T50" fmla="*/ 13866813 w 25870"/>
                <a:gd name="T51" fmla="*/ 8751094 h 13598"/>
                <a:gd name="T52" fmla="*/ 14316075 w 25870"/>
                <a:gd name="T53" fmla="*/ 8501857 h 13598"/>
                <a:gd name="T54" fmla="*/ 14755019 w 25870"/>
                <a:gd name="T55" fmla="*/ 8243094 h 13598"/>
                <a:gd name="T56" fmla="*/ 15182057 w 25870"/>
                <a:gd name="T57" fmla="*/ 7970044 h 13598"/>
                <a:gd name="T58" fmla="*/ 15598775 w 25870"/>
                <a:gd name="T59" fmla="*/ 7687469 h 13598"/>
                <a:gd name="T60" fmla="*/ 15996444 w 25870"/>
                <a:gd name="T61" fmla="*/ 7391400 h 13598"/>
                <a:gd name="T62" fmla="*/ 16384588 w 25870"/>
                <a:gd name="T63" fmla="*/ 7085807 h 13598"/>
                <a:gd name="T64" fmla="*/ 16757650 w 25870"/>
                <a:gd name="T65" fmla="*/ 6769100 h 13598"/>
                <a:gd name="T66" fmla="*/ 17114838 w 25870"/>
                <a:gd name="T67" fmla="*/ 6440488 h 13598"/>
                <a:gd name="T68" fmla="*/ 17458532 w 25870"/>
                <a:gd name="T69" fmla="*/ 6104732 h 13598"/>
                <a:gd name="T70" fmla="*/ 17787144 w 25870"/>
                <a:gd name="T71" fmla="*/ 5756275 h 13598"/>
                <a:gd name="T72" fmla="*/ 18097500 w 25870"/>
                <a:gd name="T73" fmla="*/ 5402263 h 13598"/>
                <a:gd name="T74" fmla="*/ 18393569 w 25870"/>
                <a:gd name="T75" fmla="*/ 5035550 h 13598"/>
                <a:gd name="T76" fmla="*/ 18672175 w 25870"/>
                <a:gd name="T77" fmla="*/ 4662488 h 13598"/>
                <a:gd name="T78" fmla="*/ 18934113 w 25870"/>
                <a:gd name="T79" fmla="*/ 4279900 h 13598"/>
                <a:gd name="T80" fmla="*/ 19177794 w 25870"/>
                <a:gd name="T81" fmla="*/ 3889375 h 13598"/>
                <a:gd name="T82" fmla="*/ 19405600 w 25870"/>
                <a:gd name="T83" fmla="*/ 3490913 h 13598"/>
                <a:gd name="T84" fmla="*/ 19613563 w 25870"/>
                <a:gd name="T85" fmla="*/ 3083719 h 13598"/>
                <a:gd name="T86" fmla="*/ 19802475 w 25870"/>
                <a:gd name="T87" fmla="*/ 2670969 h 13598"/>
                <a:gd name="T88" fmla="*/ 19973925 w 25870"/>
                <a:gd name="T89" fmla="*/ 2251869 h 13598"/>
                <a:gd name="T90" fmla="*/ 20124738 w 25870"/>
                <a:gd name="T91" fmla="*/ 1824831 h 13598"/>
                <a:gd name="T92" fmla="*/ 20257294 w 25870"/>
                <a:gd name="T93" fmla="*/ 1389856 h 13598"/>
                <a:gd name="T94" fmla="*/ 20368419 w 25870"/>
                <a:gd name="T95" fmla="*/ 954881 h 13598"/>
                <a:gd name="T96" fmla="*/ 20458907 w 25870"/>
                <a:gd name="T97" fmla="*/ 509588 h 13598"/>
                <a:gd name="T98" fmla="*/ 20526375 w 25870"/>
                <a:gd name="T99" fmla="*/ 57944 h 13598"/>
                <a:gd name="T100" fmla="*/ 0 w 25870"/>
                <a:gd name="T101" fmla="*/ 10048875 h 135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5870" h="13598">
                  <a:moveTo>
                    <a:pt x="0" y="12660"/>
                  </a:moveTo>
                  <a:lnTo>
                    <a:pt x="76" y="12684"/>
                  </a:lnTo>
                  <a:lnTo>
                    <a:pt x="299" y="12745"/>
                  </a:lnTo>
                  <a:lnTo>
                    <a:pt x="520" y="12809"/>
                  </a:lnTo>
                  <a:lnTo>
                    <a:pt x="744" y="12863"/>
                  </a:lnTo>
                  <a:lnTo>
                    <a:pt x="972" y="12920"/>
                  </a:lnTo>
                  <a:lnTo>
                    <a:pt x="1198" y="12972"/>
                  </a:lnTo>
                  <a:lnTo>
                    <a:pt x="1426" y="13024"/>
                  </a:lnTo>
                  <a:lnTo>
                    <a:pt x="1655" y="13075"/>
                  </a:lnTo>
                  <a:lnTo>
                    <a:pt x="1884" y="13124"/>
                  </a:lnTo>
                  <a:lnTo>
                    <a:pt x="2115" y="13169"/>
                  </a:lnTo>
                  <a:lnTo>
                    <a:pt x="2348" y="13212"/>
                  </a:lnTo>
                  <a:lnTo>
                    <a:pt x="2582" y="13251"/>
                  </a:lnTo>
                  <a:lnTo>
                    <a:pt x="2817" y="13291"/>
                  </a:lnTo>
                  <a:lnTo>
                    <a:pt x="3053" y="13327"/>
                  </a:lnTo>
                  <a:lnTo>
                    <a:pt x="3288" y="13362"/>
                  </a:lnTo>
                  <a:lnTo>
                    <a:pt x="3526" y="13395"/>
                  </a:lnTo>
                  <a:lnTo>
                    <a:pt x="3767" y="13421"/>
                  </a:lnTo>
                  <a:lnTo>
                    <a:pt x="4006" y="13453"/>
                  </a:lnTo>
                  <a:lnTo>
                    <a:pt x="4245" y="13476"/>
                  </a:lnTo>
                  <a:lnTo>
                    <a:pt x="4488" y="13501"/>
                  </a:lnTo>
                  <a:lnTo>
                    <a:pt x="4729" y="13520"/>
                  </a:lnTo>
                  <a:lnTo>
                    <a:pt x="4973" y="13538"/>
                  </a:lnTo>
                  <a:lnTo>
                    <a:pt x="5216" y="13552"/>
                  </a:lnTo>
                  <a:lnTo>
                    <a:pt x="5463" y="13567"/>
                  </a:lnTo>
                  <a:lnTo>
                    <a:pt x="5709" y="13580"/>
                  </a:lnTo>
                  <a:lnTo>
                    <a:pt x="5953" y="13586"/>
                  </a:lnTo>
                  <a:lnTo>
                    <a:pt x="6202" y="13591"/>
                  </a:lnTo>
                  <a:lnTo>
                    <a:pt x="6452" y="13596"/>
                  </a:lnTo>
                  <a:lnTo>
                    <a:pt x="6699" y="13598"/>
                  </a:lnTo>
                  <a:lnTo>
                    <a:pt x="6948" y="13596"/>
                  </a:lnTo>
                  <a:lnTo>
                    <a:pt x="7196" y="13591"/>
                  </a:lnTo>
                  <a:lnTo>
                    <a:pt x="7443" y="13586"/>
                  </a:lnTo>
                  <a:lnTo>
                    <a:pt x="7692" y="13580"/>
                  </a:lnTo>
                  <a:lnTo>
                    <a:pt x="7935" y="13567"/>
                  </a:lnTo>
                  <a:lnTo>
                    <a:pt x="8181" y="13552"/>
                  </a:lnTo>
                  <a:lnTo>
                    <a:pt x="8423" y="13538"/>
                  </a:lnTo>
                  <a:lnTo>
                    <a:pt x="8669" y="13520"/>
                  </a:lnTo>
                  <a:lnTo>
                    <a:pt x="8912" y="13501"/>
                  </a:lnTo>
                  <a:lnTo>
                    <a:pt x="9153" y="13476"/>
                  </a:lnTo>
                  <a:lnTo>
                    <a:pt x="9393" y="13453"/>
                  </a:lnTo>
                  <a:lnTo>
                    <a:pt x="9634" y="13421"/>
                  </a:lnTo>
                  <a:lnTo>
                    <a:pt x="9870" y="13395"/>
                  </a:lnTo>
                  <a:lnTo>
                    <a:pt x="10110" y="13362"/>
                  </a:lnTo>
                  <a:lnTo>
                    <a:pt x="10346" y="13327"/>
                  </a:lnTo>
                  <a:lnTo>
                    <a:pt x="10580" y="13291"/>
                  </a:lnTo>
                  <a:lnTo>
                    <a:pt x="10814" y="13251"/>
                  </a:lnTo>
                  <a:lnTo>
                    <a:pt x="11050" y="13212"/>
                  </a:lnTo>
                  <a:lnTo>
                    <a:pt x="11281" y="13169"/>
                  </a:lnTo>
                  <a:lnTo>
                    <a:pt x="11512" y="13124"/>
                  </a:lnTo>
                  <a:lnTo>
                    <a:pt x="11743" y="13075"/>
                  </a:lnTo>
                  <a:lnTo>
                    <a:pt x="11971" y="13024"/>
                  </a:lnTo>
                  <a:lnTo>
                    <a:pt x="12200" y="12972"/>
                  </a:lnTo>
                  <a:lnTo>
                    <a:pt x="12428" y="12920"/>
                  </a:lnTo>
                  <a:lnTo>
                    <a:pt x="12652" y="12863"/>
                  </a:lnTo>
                  <a:lnTo>
                    <a:pt x="12877" y="12809"/>
                  </a:lnTo>
                  <a:lnTo>
                    <a:pt x="13099" y="12745"/>
                  </a:lnTo>
                  <a:lnTo>
                    <a:pt x="13322" y="12684"/>
                  </a:lnTo>
                  <a:lnTo>
                    <a:pt x="13543" y="12619"/>
                  </a:lnTo>
                  <a:lnTo>
                    <a:pt x="13761" y="12552"/>
                  </a:lnTo>
                  <a:lnTo>
                    <a:pt x="13979" y="12482"/>
                  </a:lnTo>
                  <a:lnTo>
                    <a:pt x="14198" y="12413"/>
                  </a:lnTo>
                  <a:lnTo>
                    <a:pt x="14414" y="12342"/>
                  </a:lnTo>
                  <a:lnTo>
                    <a:pt x="14626" y="12266"/>
                  </a:lnTo>
                  <a:lnTo>
                    <a:pt x="14840" y="12192"/>
                  </a:lnTo>
                  <a:lnTo>
                    <a:pt x="15050" y="12113"/>
                  </a:lnTo>
                  <a:lnTo>
                    <a:pt x="15259" y="12030"/>
                  </a:lnTo>
                  <a:lnTo>
                    <a:pt x="15469" y="11951"/>
                  </a:lnTo>
                  <a:lnTo>
                    <a:pt x="15677" y="11863"/>
                  </a:lnTo>
                  <a:lnTo>
                    <a:pt x="15883" y="11779"/>
                  </a:lnTo>
                  <a:lnTo>
                    <a:pt x="16084" y="11690"/>
                  </a:lnTo>
                  <a:lnTo>
                    <a:pt x="16287" y="11603"/>
                  </a:lnTo>
                  <a:lnTo>
                    <a:pt x="16488" y="11510"/>
                  </a:lnTo>
                  <a:lnTo>
                    <a:pt x="16688" y="11418"/>
                  </a:lnTo>
                  <a:lnTo>
                    <a:pt x="16884" y="11320"/>
                  </a:lnTo>
                  <a:lnTo>
                    <a:pt x="17081" y="11225"/>
                  </a:lnTo>
                  <a:lnTo>
                    <a:pt x="17276" y="11126"/>
                  </a:lnTo>
                  <a:lnTo>
                    <a:pt x="17470" y="11025"/>
                  </a:lnTo>
                  <a:lnTo>
                    <a:pt x="17658" y="10921"/>
                  </a:lnTo>
                  <a:lnTo>
                    <a:pt x="17850" y="10815"/>
                  </a:lnTo>
                  <a:lnTo>
                    <a:pt x="18036" y="10711"/>
                  </a:lnTo>
                  <a:lnTo>
                    <a:pt x="18226" y="10606"/>
                  </a:lnTo>
                  <a:lnTo>
                    <a:pt x="18409" y="10495"/>
                  </a:lnTo>
                  <a:lnTo>
                    <a:pt x="18589" y="10385"/>
                  </a:lnTo>
                  <a:lnTo>
                    <a:pt x="18772" y="10271"/>
                  </a:lnTo>
                  <a:lnTo>
                    <a:pt x="18952" y="10158"/>
                  </a:lnTo>
                  <a:lnTo>
                    <a:pt x="19127" y="10041"/>
                  </a:lnTo>
                  <a:lnTo>
                    <a:pt x="19307" y="9926"/>
                  </a:lnTo>
                  <a:lnTo>
                    <a:pt x="19480" y="9805"/>
                  </a:lnTo>
                  <a:lnTo>
                    <a:pt x="19652" y="9685"/>
                  </a:lnTo>
                  <a:lnTo>
                    <a:pt x="19820" y="9563"/>
                  </a:lnTo>
                  <a:lnTo>
                    <a:pt x="19988" y="9439"/>
                  </a:lnTo>
                  <a:lnTo>
                    <a:pt x="20153" y="9312"/>
                  </a:lnTo>
                  <a:lnTo>
                    <a:pt x="20318" y="9183"/>
                  </a:lnTo>
                  <a:lnTo>
                    <a:pt x="20481" y="9058"/>
                  </a:lnTo>
                  <a:lnTo>
                    <a:pt x="20642" y="8927"/>
                  </a:lnTo>
                  <a:lnTo>
                    <a:pt x="20802" y="8795"/>
                  </a:lnTo>
                  <a:lnTo>
                    <a:pt x="20957" y="8665"/>
                  </a:lnTo>
                  <a:lnTo>
                    <a:pt x="21112" y="8528"/>
                  </a:lnTo>
                  <a:lnTo>
                    <a:pt x="21264" y="8391"/>
                  </a:lnTo>
                  <a:lnTo>
                    <a:pt x="21414" y="8254"/>
                  </a:lnTo>
                  <a:lnTo>
                    <a:pt x="21562" y="8114"/>
                  </a:lnTo>
                  <a:lnTo>
                    <a:pt x="21709" y="7975"/>
                  </a:lnTo>
                  <a:lnTo>
                    <a:pt x="21853" y="7833"/>
                  </a:lnTo>
                  <a:lnTo>
                    <a:pt x="21995" y="7691"/>
                  </a:lnTo>
                  <a:lnTo>
                    <a:pt x="22135" y="7546"/>
                  </a:lnTo>
                  <a:lnTo>
                    <a:pt x="22272" y="7401"/>
                  </a:lnTo>
                  <a:lnTo>
                    <a:pt x="22409" y="7252"/>
                  </a:lnTo>
                  <a:lnTo>
                    <a:pt x="22541" y="7103"/>
                  </a:lnTo>
                  <a:lnTo>
                    <a:pt x="22671" y="6957"/>
                  </a:lnTo>
                  <a:lnTo>
                    <a:pt x="22800" y="6806"/>
                  </a:lnTo>
                  <a:lnTo>
                    <a:pt x="22927" y="6653"/>
                  </a:lnTo>
                  <a:lnTo>
                    <a:pt x="23051" y="6501"/>
                  </a:lnTo>
                  <a:lnTo>
                    <a:pt x="23173" y="6344"/>
                  </a:lnTo>
                  <a:lnTo>
                    <a:pt x="23293" y="6189"/>
                  </a:lnTo>
                  <a:lnTo>
                    <a:pt x="23409" y="6032"/>
                  </a:lnTo>
                  <a:lnTo>
                    <a:pt x="23524" y="5874"/>
                  </a:lnTo>
                  <a:lnTo>
                    <a:pt x="23638" y="5712"/>
                  </a:lnTo>
                  <a:lnTo>
                    <a:pt x="23745" y="5554"/>
                  </a:lnTo>
                  <a:lnTo>
                    <a:pt x="23854" y="5392"/>
                  </a:lnTo>
                  <a:lnTo>
                    <a:pt x="23958" y="5227"/>
                  </a:lnTo>
                  <a:lnTo>
                    <a:pt x="24062" y="5065"/>
                  </a:lnTo>
                  <a:lnTo>
                    <a:pt x="24161" y="4900"/>
                  </a:lnTo>
                  <a:lnTo>
                    <a:pt x="24258" y="4733"/>
                  </a:lnTo>
                  <a:lnTo>
                    <a:pt x="24354" y="4565"/>
                  </a:lnTo>
                  <a:lnTo>
                    <a:pt x="24448" y="4398"/>
                  </a:lnTo>
                  <a:lnTo>
                    <a:pt x="24537" y="4228"/>
                  </a:lnTo>
                  <a:lnTo>
                    <a:pt x="24625" y="4057"/>
                  </a:lnTo>
                  <a:lnTo>
                    <a:pt x="24710" y="3885"/>
                  </a:lnTo>
                  <a:lnTo>
                    <a:pt x="24791" y="3713"/>
                  </a:lnTo>
                  <a:lnTo>
                    <a:pt x="24872" y="3539"/>
                  </a:lnTo>
                  <a:lnTo>
                    <a:pt x="24948" y="3365"/>
                  </a:lnTo>
                  <a:lnTo>
                    <a:pt x="25021" y="3190"/>
                  </a:lnTo>
                  <a:lnTo>
                    <a:pt x="25095" y="3012"/>
                  </a:lnTo>
                  <a:lnTo>
                    <a:pt x="25164" y="2837"/>
                  </a:lnTo>
                  <a:lnTo>
                    <a:pt x="25229" y="2657"/>
                  </a:lnTo>
                  <a:lnTo>
                    <a:pt x="25295" y="2479"/>
                  </a:lnTo>
                  <a:lnTo>
                    <a:pt x="25354" y="2299"/>
                  </a:lnTo>
                  <a:lnTo>
                    <a:pt x="25412" y="2118"/>
                  </a:lnTo>
                  <a:lnTo>
                    <a:pt x="25468" y="1938"/>
                  </a:lnTo>
                  <a:lnTo>
                    <a:pt x="25521" y="1751"/>
                  </a:lnTo>
                  <a:lnTo>
                    <a:pt x="25568" y="1570"/>
                  </a:lnTo>
                  <a:lnTo>
                    <a:pt x="25616" y="1386"/>
                  </a:lnTo>
                  <a:lnTo>
                    <a:pt x="25661" y="1203"/>
                  </a:lnTo>
                  <a:lnTo>
                    <a:pt x="25700" y="1015"/>
                  </a:lnTo>
                  <a:lnTo>
                    <a:pt x="25738" y="829"/>
                  </a:lnTo>
                  <a:lnTo>
                    <a:pt x="25775" y="642"/>
                  </a:lnTo>
                  <a:lnTo>
                    <a:pt x="25808" y="452"/>
                  </a:lnTo>
                  <a:lnTo>
                    <a:pt x="25834" y="264"/>
                  </a:lnTo>
                  <a:lnTo>
                    <a:pt x="25860" y="73"/>
                  </a:lnTo>
                  <a:lnTo>
                    <a:pt x="25870" y="0"/>
                  </a:lnTo>
                  <a:lnTo>
                    <a:pt x="0" y="0"/>
                  </a:lnTo>
                  <a:lnTo>
                    <a:pt x="0" y="12660"/>
                  </a:lnTo>
                  <a:close/>
                </a:path>
              </a:pathLst>
            </a:custGeom>
            <a:solidFill>
              <a:srgbClr val="669900">
                <a:alpha val="86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32461200" y="34823400"/>
              <a:ext cx="5943600" cy="3581400"/>
            </a:xfrm>
            <a:custGeom>
              <a:avLst/>
              <a:gdLst>
                <a:gd name="T0" fmla="*/ 199868 w 18705"/>
                <a:gd name="T1" fmla="*/ 3566439 h 11490"/>
                <a:gd name="T2" fmla="*/ 142036 w 18705"/>
                <a:gd name="T3" fmla="*/ 3438019 h 11490"/>
                <a:gd name="T4" fmla="*/ 94691 w 18705"/>
                <a:gd name="T5" fmla="*/ 3306483 h 11490"/>
                <a:gd name="T6" fmla="*/ 54972 w 18705"/>
                <a:gd name="T7" fmla="*/ 3173077 h 11490"/>
                <a:gd name="T8" fmla="*/ 26056 w 18705"/>
                <a:gd name="T9" fmla="*/ 3037177 h 11490"/>
                <a:gd name="T10" fmla="*/ 7944 w 18705"/>
                <a:gd name="T11" fmla="*/ 2899718 h 11490"/>
                <a:gd name="T12" fmla="*/ 0 w 18705"/>
                <a:gd name="T13" fmla="*/ 2758831 h 11490"/>
                <a:gd name="T14" fmla="*/ 2860 w 18705"/>
                <a:gd name="T15" fmla="*/ 2618256 h 11490"/>
                <a:gd name="T16" fmla="*/ 16841 w 18705"/>
                <a:gd name="T17" fmla="*/ 2479239 h 11490"/>
                <a:gd name="T18" fmla="*/ 39719 w 18705"/>
                <a:gd name="T19" fmla="*/ 2343339 h 11490"/>
                <a:gd name="T20" fmla="*/ 73084 w 18705"/>
                <a:gd name="T21" fmla="*/ 2208686 h 11490"/>
                <a:gd name="T22" fmla="*/ 117251 w 18705"/>
                <a:gd name="T23" fmla="*/ 2075591 h 11490"/>
                <a:gd name="T24" fmla="*/ 169363 w 18705"/>
                <a:gd name="T25" fmla="*/ 1945302 h 11490"/>
                <a:gd name="T26" fmla="*/ 231643 w 18705"/>
                <a:gd name="T27" fmla="*/ 1818129 h 11490"/>
                <a:gd name="T28" fmla="*/ 303456 w 18705"/>
                <a:gd name="T29" fmla="*/ 1694386 h 11490"/>
                <a:gd name="T30" fmla="*/ 384483 w 18705"/>
                <a:gd name="T31" fmla="*/ 1573135 h 11490"/>
                <a:gd name="T32" fmla="*/ 472819 w 18705"/>
                <a:gd name="T33" fmla="*/ 1455002 h 11490"/>
                <a:gd name="T34" fmla="*/ 570687 w 18705"/>
                <a:gd name="T35" fmla="*/ 1339986 h 11490"/>
                <a:gd name="T36" fmla="*/ 674275 w 18705"/>
                <a:gd name="T37" fmla="*/ 1227775 h 11490"/>
                <a:gd name="T38" fmla="*/ 788667 w 18705"/>
                <a:gd name="T39" fmla="*/ 1119928 h 11490"/>
                <a:gd name="T40" fmla="*/ 909096 w 18705"/>
                <a:gd name="T41" fmla="*/ 1016756 h 11490"/>
                <a:gd name="T42" fmla="*/ 1035562 w 18705"/>
                <a:gd name="T43" fmla="*/ 916701 h 11490"/>
                <a:gd name="T44" fmla="*/ 1169655 w 18705"/>
                <a:gd name="T45" fmla="*/ 821010 h 11490"/>
                <a:gd name="T46" fmla="*/ 1311691 w 18705"/>
                <a:gd name="T47" fmla="*/ 729995 h 11490"/>
                <a:gd name="T48" fmla="*/ 1459447 w 18705"/>
                <a:gd name="T49" fmla="*/ 642719 h 11490"/>
                <a:gd name="T50" fmla="*/ 1613558 w 18705"/>
                <a:gd name="T51" fmla="*/ 561055 h 11490"/>
                <a:gd name="T52" fmla="*/ 1772435 w 18705"/>
                <a:gd name="T53" fmla="*/ 482819 h 11490"/>
                <a:gd name="T54" fmla="*/ 1938303 w 18705"/>
                <a:gd name="T55" fmla="*/ 411129 h 11490"/>
                <a:gd name="T56" fmla="*/ 2109255 w 18705"/>
                <a:gd name="T57" fmla="*/ 343802 h 11490"/>
                <a:gd name="T58" fmla="*/ 2285927 w 18705"/>
                <a:gd name="T59" fmla="*/ 282709 h 11490"/>
                <a:gd name="T60" fmla="*/ 2467682 w 18705"/>
                <a:gd name="T61" fmla="*/ 227227 h 11490"/>
                <a:gd name="T62" fmla="*/ 2652298 w 18705"/>
                <a:gd name="T63" fmla="*/ 176421 h 11490"/>
                <a:gd name="T64" fmla="*/ 2842951 w 18705"/>
                <a:gd name="T65" fmla="*/ 133095 h 11490"/>
                <a:gd name="T66" fmla="*/ 3036463 w 18705"/>
                <a:gd name="T67" fmla="*/ 94444 h 11490"/>
                <a:gd name="T68" fmla="*/ 3234742 w 18705"/>
                <a:gd name="T69" fmla="*/ 62651 h 11490"/>
                <a:gd name="T70" fmla="*/ 3436198 w 18705"/>
                <a:gd name="T71" fmla="*/ 36157 h 11490"/>
                <a:gd name="T72" fmla="*/ 3641786 w 18705"/>
                <a:gd name="T73" fmla="*/ 17767 h 11490"/>
                <a:gd name="T74" fmla="*/ 3849597 w 18705"/>
                <a:gd name="T75" fmla="*/ 5922 h 11490"/>
                <a:gd name="T76" fmla="*/ 4061857 w 18705"/>
                <a:gd name="T77" fmla="*/ 0 h 11490"/>
                <a:gd name="T78" fmla="*/ 4273482 w 18705"/>
                <a:gd name="T79" fmla="*/ 1558 h 11490"/>
                <a:gd name="T80" fmla="*/ 4482564 w 18705"/>
                <a:gd name="T81" fmla="*/ 10598 h 11490"/>
                <a:gd name="T82" fmla="*/ 4689740 w 18705"/>
                <a:gd name="T83" fmla="*/ 25559 h 11490"/>
                <a:gd name="T84" fmla="*/ 4892786 w 18705"/>
                <a:gd name="T85" fmla="*/ 47690 h 11490"/>
                <a:gd name="T86" fmla="*/ 5093924 w 18705"/>
                <a:gd name="T87" fmla="*/ 77613 h 11490"/>
                <a:gd name="T88" fmla="*/ 5289343 w 18705"/>
                <a:gd name="T89" fmla="*/ 112211 h 11490"/>
                <a:gd name="T90" fmla="*/ 5481585 w 18705"/>
                <a:gd name="T91" fmla="*/ 153978 h 11490"/>
                <a:gd name="T92" fmla="*/ 5669060 w 18705"/>
                <a:gd name="T93" fmla="*/ 201668 h 11490"/>
                <a:gd name="T94" fmla="*/ 5853675 w 18705"/>
                <a:gd name="T95" fmla="*/ 254345 h 114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8705" h="11490">
                  <a:moveTo>
                    <a:pt x="18705" y="907"/>
                  </a:moveTo>
                  <a:lnTo>
                    <a:pt x="18705" y="11490"/>
                  </a:lnTo>
                  <a:lnTo>
                    <a:pt x="654" y="11490"/>
                  </a:lnTo>
                  <a:lnTo>
                    <a:pt x="629" y="11442"/>
                  </a:lnTo>
                  <a:lnTo>
                    <a:pt x="581" y="11337"/>
                  </a:lnTo>
                  <a:lnTo>
                    <a:pt x="533" y="11235"/>
                  </a:lnTo>
                  <a:lnTo>
                    <a:pt x="490" y="11130"/>
                  </a:lnTo>
                  <a:lnTo>
                    <a:pt x="447" y="11030"/>
                  </a:lnTo>
                  <a:lnTo>
                    <a:pt x="408" y="10924"/>
                  </a:lnTo>
                  <a:lnTo>
                    <a:pt x="369" y="10818"/>
                  </a:lnTo>
                  <a:lnTo>
                    <a:pt x="331" y="10713"/>
                  </a:lnTo>
                  <a:lnTo>
                    <a:pt x="298" y="10608"/>
                  </a:lnTo>
                  <a:lnTo>
                    <a:pt x="264" y="10501"/>
                  </a:lnTo>
                  <a:lnTo>
                    <a:pt x="230" y="10396"/>
                  </a:lnTo>
                  <a:lnTo>
                    <a:pt x="201" y="10285"/>
                  </a:lnTo>
                  <a:lnTo>
                    <a:pt x="173" y="10180"/>
                  </a:lnTo>
                  <a:lnTo>
                    <a:pt x="148" y="10070"/>
                  </a:lnTo>
                  <a:lnTo>
                    <a:pt x="125" y="9964"/>
                  </a:lnTo>
                  <a:lnTo>
                    <a:pt x="101" y="9854"/>
                  </a:lnTo>
                  <a:lnTo>
                    <a:pt x="82" y="9744"/>
                  </a:lnTo>
                  <a:lnTo>
                    <a:pt x="67" y="9633"/>
                  </a:lnTo>
                  <a:lnTo>
                    <a:pt x="53" y="9523"/>
                  </a:lnTo>
                  <a:lnTo>
                    <a:pt x="39" y="9412"/>
                  </a:lnTo>
                  <a:lnTo>
                    <a:pt x="25" y="9303"/>
                  </a:lnTo>
                  <a:lnTo>
                    <a:pt x="14" y="9187"/>
                  </a:lnTo>
                  <a:lnTo>
                    <a:pt x="9" y="9077"/>
                  </a:lnTo>
                  <a:lnTo>
                    <a:pt x="5" y="8966"/>
                  </a:lnTo>
                  <a:lnTo>
                    <a:pt x="0" y="8851"/>
                  </a:lnTo>
                  <a:lnTo>
                    <a:pt x="0" y="8740"/>
                  </a:lnTo>
                  <a:lnTo>
                    <a:pt x="0" y="8626"/>
                  </a:lnTo>
                  <a:lnTo>
                    <a:pt x="5" y="8516"/>
                  </a:lnTo>
                  <a:lnTo>
                    <a:pt x="9" y="8400"/>
                  </a:lnTo>
                  <a:lnTo>
                    <a:pt x="14" y="8291"/>
                  </a:lnTo>
                  <a:lnTo>
                    <a:pt x="25" y="8180"/>
                  </a:lnTo>
                  <a:lnTo>
                    <a:pt x="39" y="8070"/>
                  </a:lnTo>
                  <a:lnTo>
                    <a:pt x="53" y="7954"/>
                  </a:lnTo>
                  <a:lnTo>
                    <a:pt x="67" y="7849"/>
                  </a:lnTo>
                  <a:lnTo>
                    <a:pt x="82" y="7738"/>
                  </a:lnTo>
                  <a:lnTo>
                    <a:pt x="101" y="7628"/>
                  </a:lnTo>
                  <a:lnTo>
                    <a:pt x="125" y="7518"/>
                  </a:lnTo>
                  <a:lnTo>
                    <a:pt x="148" y="7407"/>
                  </a:lnTo>
                  <a:lnTo>
                    <a:pt x="173" y="7302"/>
                  </a:lnTo>
                  <a:lnTo>
                    <a:pt x="201" y="7191"/>
                  </a:lnTo>
                  <a:lnTo>
                    <a:pt x="230" y="7086"/>
                  </a:lnTo>
                  <a:lnTo>
                    <a:pt x="264" y="6981"/>
                  </a:lnTo>
                  <a:lnTo>
                    <a:pt x="298" y="6874"/>
                  </a:lnTo>
                  <a:lnTo>
                    <a:pt x="331" y="6765"/>
                  </a:lnTo>
                  <a:lnTo>
                    <a:pt x="369" y="6659"/>
                  </a:lnTo>
                  <a:lnTo>
                    <a:pt x="408" y="6558"/>
                  </a:lnTo>
                  <a:lnTo>
                    <a:pt x="447" y="6453"/>
                  </a:lnTo>
                  <a:lnTo>
                    <a:pt x="490" y="6347"/>
                  </a:lnTo>
                  <a:lnTo>
                    <a:pt x="533" y="6241"/>
                  </a:lnTo>
                  <a:lnTo>
                    <a:pt x="581" y="6141"/>
                  </a:lnTo>
                  <a:lnTo>
                    <a:pt x="629" y="6040"/>
                  </a:lnTo>
                  <a:lnTo>
                    <a:pt x="682" y="5940"/>
                  </a:lnTo>
                  <a:lnTo>
                    <a:pt x="729" y="5833"/>
                  </a:lnTo>
                  <a:lnTo>
                    <a:pt x="782" y="5733"/>
                  </a:lnTo>
                  <a:lnTo>
                    <a:pt x="839" y="5637"/>
                  </a:lnTo>
                  <a:lnTo>
                    <a:pt x="898" y="5536"/>
                  </a:lnTo>
                  <a:lnTo>
                    <a:pt x="955" y="5436"/>
                  </a:lnTo>
                  <a:lnTo>
                    <a:pt x="1017" y="5334"/>
                  </a:lnTo>
                  <a:lnTo>
                    <a:pt x="1080" y="5238"/>
                  </a:lnTo>
                  <a:lnTo>
                    <a:pt x="1142" y="5143"/>
                  </a:lnTo>
                  <a:lnTo>
                    <a:pt x="1210" y="5047"/>
                  </a:lnTo>
                  <a:lnTo>
                    <a:pt x="1277" y="4951"/>
                  </a:lnTo>
                  <a:lnTo>
                    <a:pt x="1344" y="4855"/>
                  </a:lnTo>
                  <a:lnTo>
                    <a:pt x="1416" y="4759"/>
                  </a:lnTo>
                  <a:lnTo>
                    <a:pt x="1488" y="4668"/>
                  </a:lnTo>
                  <a:lnTo>
                    <a:pt x="1560" y="4572"/>
                  </a:lnTo>
                  <a:lnTo>
                    <a:pt x="1637" y="4481"/>
                  </a:lnTo>
                  <a:lnTo>
                    <a:pt x="1714" y="4390"/>
                  </a:lnTo>
                  <a:lnTo>
                    <a:pt x="1796" y="4299"/>
                  </a:lnTo>
                  <a:lnTo>
                    <a:pt x="1872" y="4208"/>
                  </a:lnTo>
                  <a:lnTo>
                    <a:pt x="1954" y="4117"/>
                  </a:lnTo>
                  <a:lnTo>
                    <a:pt x="2040" y="4030"/>
                  </a:lnTo>
                  <a:lnTo>
                    <a:pt x="2122" y="3939"/>
                  </a:lnTo>
                  <a:lnTo>
                    <a:pt x="2213" y="3853"/>
                  </a:lnTo>
                  <a:lnTo>
                    <a:pt x="2300" y="3766"/>
                  </a:lnTo>
                  <a:lnTo>
                    <a:pt x="2386" y="3680"/>
                  </a:lnTo>
                  <a:lnTo>
                    <a:pt x="2482" y="3593"/>
                  </a:lnTo>
                  <a:lnTo>
                    <a:pt x="2573" y="3511"/>
                  </a:lnTo>
                  <a:lnTo>
                    <a:pt x="2664" y="3425"/>
                  </a:lnTo>
                  <a:lnTo>
                    <a:pt x="2760" y="3344"/>
                  </a:lnTo>
                  <a:lnTo>
                    <a:pt x="2861" y="3262"/>
                  </a:lnTo>
                  <a:lnTo>
                    <a:pt x="2957" y="3181"/>
                  </a:lnTo>
                  <a:lnTo>
                    <a:pt x="3057" y="3099"/>
                  </a:lnTo>
                  <a:lnTo>
                    <a:pt x="3159" y="3023"/>
                  </a:lnTo>
                  <a:lnTo>
                    <a:pt x="3259" y="2941"/>
                  </a:lnTo>
                  <a:lnTo>
                    <a:pt x="3365" y="2864"/>
                  </a:lnTo>
                  <a:lnTo>
                    <a:pt x="3465" y="2787"/>
                  </a:lnTo>
                  <a:lnTo>
                    <a:pt x="3576" y="2711"/>
                  </a:lnTo>
                  <a:lnTo>
                    <a:pt x="3681" y="2634"/>
                  </a:lnTo>
                  <a:lnTo>
                    <a:pt x="3792" y="2561"/>
                  </a:lnTo>
                  <a:lnTo>
                    <a:pt x="3902" y="2485"/>
                  </a:lnTo>
                  <a:lnTo>
                    <a:pt x="4012" y="2413"/>
                  </a:lnTo>
                  <a:lnTo>
                    <a:pt x="4128" y="2342"/>
                  </a:lnTo>
                  <a:lnTo>
                    <a:pt x="4243" y="2269"/>
                  </a:lnTo>
                  <a:lnTo>
                    <a:pt x="4358" y="2201"/>
                  </a:lnTo>
                  <a:lnTo>
                    <a:pt x="4474" y="2130"/>
                  </a:lnTo>
                  <a:lnTo>
                    <a:pt x="4593" y="2062"/>
                  </a:lnTo>
                  <a:lnTo>
                    <a:pt x="4714" y="1996"/>
                  </a:lnTo>
                  <a:lnTo>
                    <a:pt x="4833" y="1928"/>
                  </a:lnTo>
                  <a:lnTo>
                    <a:pt x="4953" y="1861"/>
                  </a:lnTo>
                  <a:lnTo>
                    <a:pt x="5078" y="1800"/>
                  </a:lnTo>
                  <a:lnTo>
                    <a:pt x="5203" y="1736"/>
                  </a:lnTo>
                  <a:lnTo>
                    <a:pt x="5327" y="1674"/>
                  </a:lnTo>
                  <a:lnTo>
                    <a:pt x="5453" y="1611"/>
                  </a:lnTo>
                  <a:lnTo>
                    <a:pt x="5578" y="1549"/>
                  </a:lnTo>
                  <a:lnTo>
                    <a:pt x="5707" y="1492"/>
                  </a:lnTo>
                  <a:lnTo>
                    <a:pt x="5837" y="1435"/>
                  </a:lnTo>
                  <a:lnTo>
                    <a:pt x="5972" y="1377"/>
                  </a:lnTo>
                  <a:lnTo>
                    <a:pt x="6100" y="1319"/>
                  </a:lnTo>
                  <a:lnTo>
                    <a:pt x="6235" y="1267"/>
                  </a:lnTo>
                  <a:lnTo>
                    <a:pt x="6369" y="1209"/>
                  </a:lnTo>
                  <a:lnTo>
                    <a:pt x="6503" y="1156"/>
                  </a:lnTo>
                  <a:lnTo>
                    <a:pt x="6638" y="1103"/>
                  </a:lnTo>
                  <a:lnTo>
                    <a:pt x="6777" y="1055"/>
                  </a:lnTo>
                  <a:lnTo>
                    <a:pt x="6911" y="1003"/>
                  </a:lnTo>
                  <a:lnTo>
                    <a:pt x="7055" y="955"/>
                  </a:lnTo>
                  <a:lnTo>
                    <a:pt x="7194" y="907"/>
                  </a:lnTo>
                  <a:lnTo>
                    <a:pt x="7335" y="859"/>
                  </a:lnTo>
                  <a:lnTo>
                    <a:pt x="7474" y="816"/>
                  </a:lnTo>
                  <a:lnTo>
                    <a:pt x="7618" y="772"/>
                  </a:lnTo>
                  <a:lnTo>
                    <a:pt x="7766" y="729"/>
                  </a:lnTo>
                  <a:lnTo>
                    <a:pt x="7910" y="686"/>
                  </a:lnTo>
                  <a:lnTo>
                    <a:pt x="8054" y="647"/>
                  </a:lnTo>
                  <a:lnTo>
                    <a:pt x="8203" y="604"/>
                  </a:lnTo>
                  <a:lnTo>
                    <a:pt x="8347" y="566"/>
                  </a:lnTo>
                  <a:lnTo>
                    <a:pt x="8496" y="528"/>
                  </a:lnTo>
                  <a:lnTo>
                    <a:pt x="8644" y="494"/>
                  </a:lnTo>
                  <a:lnTo>
                    <a:pt x="8794" y="460"/>
                  </a:lnTo>
                  <a:lnTo>
                    <a:pt x="8947" y="427"/>
                  </a:lnTo>
                  <a:lnTo>
                    <a:pt x="9095" y="394"/>
                  </a:lnTo>
                  <a:lnTo>
                    <a:pt x="9250" y="360"/>
                  </a:lnTo>
                  <a:lnTo>
                    <a:pt x="9403" y="331"/>
                  </a:lnTo>
                  <a:lnTo>
                    <a:pt x="9556" y="303"/>
                  </a:lnTo>
                  <a:lnTo>
                    <a:pt x="9710" y="273"/>
                  </a:lnTo>
                  <a:lnTo>
                    <a:pt x="9868" y="249"/>
                  </a:lnTo>
                  <a:lnTo>
                    <a:pt x="10022" y="226"/>
                  </a:lnTo>
                  <a:lnTo>
                    <a:pt x="10180" y="201"/>
                  </a:lnTo>
                  <a:lnTo>
                    <a:pt x="10339" y="178"/>
                  </a:lnTo>
                  <a:lnTo>
                    <a:pt x="10497" y="153"/>
                  </a:lnTo>
                  <a:lnTo>
                    <a:pt x="10656" y="134"/>
                  </a:lnTo>
                  <a:lnTo>
                    <a:pt x="10814" y="116"/>
                  </a:lnTo>
                  <a:lnTo>
                    <a:pt x="10977" y="100"/>
                  </a:lnTo>
                  <a:lnTo>
                    <a:pt x="11135" y="82"/>
                  </a:lnTo>
                  <a:lnTo>
                    <a:pt x="11299" y="67"/>
                  </a:lnTo>
                  <a:lnTo>
                    <a:pt x="11461" y="57"/>
                  </a:lnTo>
                  <a:lnTo>
                    <a:pt x="11625" y="43"/>
                  </a:lnTo>
                  <a:lnTo>
                    <a:pt x="11789" y="34"/>
                  </a:lnTo>
                  <a:lnTo>
                    <a:pt x="11951" y="25"/>
                  </a:lnTo>
                  <a:lnTo>
                    <a:pt x="12115" y="19"/>
                  </a:lnTo>
                  <a:lnTo>
                    <a:pt x="12283" y="9"/>
                  </a:lnTo>
                  <a:lnTo>
                    <a:pt x="12446" y="5"/>
                  </a:lnTo>
                  <a:lnTo>
                    <a:pt x="12614" y="5"/>
                  </a:lnTo>
                  <a:lnTo>
                    <a:pt x="12783" y="0"/>
                  </a:lnTo>
                  <a:lnTo>
                    <a:pt x="12950" y="0"/>
                  </a:lnTo>
                  <a:lnTo>
                    <a:pt x="13113" y="0"/>
                  </a:lnTo>
                  <a:lnTo>
                    <a:pt x="13282" y="5"/>
                  </a:lnTo>
                  <a:lnTo>
                    <a:pt x="13449" y="5"/>
                  </a:lnTo>
                  <a:lnTo>
                    <a:pt x="13613" y="9"/>
                  </a:lnTo>
                  <a:lnTo>
                    <a:pt x="13781" y="19"/>
                  </a:lnTo>
                  <a:lnTo>
                    <a:pt x="13943" y="25"/>
                  </a:lnTo>
                  <a:lnTo>
                    <a:pt x="14107" y="34"/>
                  </a:lnTo>
                  <a:lnTo>
                    <a:pt x="14274" y="43"/>
                  </a:lnTo>
                  <a:lnTo>
                    <a:pt x="14438" y="57"/>
                  </a:lnTo>
                  <a:lnTo>
                    <a:pt x="14596" y="67"/>
                  </a:lnTo>
                  <a:lnTo>
                    <a:pt x="14759" y="82"/>
                  </a:lnTo>
                  <a:lnTo>
                    <a:pt x="14923" y="100"/>
                  </a:lnTo>
                  <a:lnTo>
                    <a:pt x="15081" y="116"/>
                  </a:lnTo>
                  <a:lnTo>
                    <a:pt x="15240" y="134"/>
                  </a:lnTo>
                  <a:lnTo>
                    <a:pt x="15398" y="153"/>
                  </a:lnTo>
                  <a:lnTo>
                    <a:pt x="15557" y="178"/>
                  </a:lnTo>
                  <a:lnTo>
                    <a:pt x="15715" y="201"/>
                  </a:lnTo>
                  <a:lnTo>
                    <a:pt x="15874" y="226"/>
                  </a:lnTo>
                  <a:lnTo>
                    <a:pt x="16031" y="249"/>
                  </a:lnTo>
                  <a:lnTo>
                    <a:pt x="16185" y="273"/>
                  </a:lnTo>
                  <a:lnTo>
                    <a:pt x="16339" y="303"/>
                  </a:lnTo>
                  <a:lnTo>
                    <a:pt x="16492" y="331"/>
                  </a:lnTo>
                  <a:lnTo>
                    <a:pt x="16646" y="360"/>
                  </a:lnTo>
                  <a:lnTo>
                    <a:pt x="16799" y="394"/>
                  </a:lnTo>
                  <a:lnTo>
                    <a:pt x="16953" y="427"/>
                  </a:lnTo>
                  <a:lnTo>
                    <a:pt x="17102" y="460"/>
                  </a:lnTo>
                  <a:lnTo>
                    <a:pt x="17251" y="494"/>
                  </a:lnTo>
                  <a:lnTo>
                    <a:pt x="17399" y="528"/>
                  </a:lnTo>
                  <a:lnTo>
                    <a:pt x="17549" y="566"/>
                  </a:lnTo>
                  <a:lnTo>
                    <a:pt x="17697" y="604"/>
                  </a:lnTo>
                  <a:lnTo>
                    <a:pt x="17841" y="647"/>
                  </a:lnTo>
                  <a:lnTo>
                    <a:pt x="17990" y="686"/>
                  </a:lnTo>
                  <a:lnTo>
                    <a:pt x="18133" y="729"/>
                  </a:lnTo>
                  <a:lnTo>
                    <a:pt x="18278" y="772"/>
                  </a:lnTo>
                  <a:lnTo>
                    <a:pt x="18422" y="816"/>
                  </a:lnTo>
                  <a:lnTo>
                    <a:pt x="18561" y="859"/>
                  </a:lnTo>
                  <a:lnTo>
                    <a:pt x="18705" y="907"/>
                  </a:lnTo>
                  <a:close/>
                </a:path>
              </a:pathLst>
            </a:custGeom>
            <a:solidFill>
              <a:srgbClr val="66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036" name="Rectangle 51"/>
          <p:cNvSpPr>
            <a:spLocks noChangeArrowheads="1"/>
          </p:cNvSpPr>
          <p:nvPr/>
        </p:nvSpPr>
        <p:spPr bwMode="auto">
          <a:xfrm>
            <a:off x="781050" y="638175"/>
            <a:ext cx="17459214" cy="13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289" tIns="54645" rIns="109289" bIns="54645">
            <a:spAutoFit/>
          </a:bodyPr>
          <a:lstStyle/>
          <a:p>
            <a:pPr defTabSz="3747958"/>
            <a:r>
              <a:rPr lang="bg-BG" sz="79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ЗАГЛАВИЕ</a:t>
            </a:r>
            <a:endParaRPr lang="en-US" sz="79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7" name="Text Box 55"/>
          <p:cNvSpPr txBox="1">
            <a:spLocks noChangeArrowheads="1"/>
          </p:cNvSpPr>
          <p:nvPr/>
        </p:nvSpPr>
        <p:spPr bwMode="auto">
          <a:xfrm>
            <a:off x="281285" y="6657975"/>
            <a:ext cx="8500765" cy="47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289" tIns="54645" rIns="109289" bIns="54645">
            <a:spAutoFit/>
          </a:bodyPr>
          <a:lstStyle/>
          <a:p>
            <a:pPr algn="just" defTabSz="3747958">
              <a:spcBef>
                <a:spcPct val="50000"/>
              </a:spcBef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ТЕКСТ НА ВЪВЕДЕНИЕТО</a:t>
            </a:r>
            <a:endParaRPr lang="en-US" sz="2800" b="1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38" name="Rectangle 56"/>
          <p:cNvSpPr>
            <a:spLocks noChangeArrowheads="1"/>
          </p:cNvSpPr>
          <p:nvPr/>
        </p:nvSpPr>
        <p:spPr bwMode="auto">
          <a:xfrm>
            <a:off x="1129048" y="10544175"/>
            <a:ext cx="9559788" cy="7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289" tIns="54645" rIns="109289" bIns="54645" anchor="ctr"/>
          <a:lstStyle/>
          <a:p>
            <a:pPr defTabSz="3747958"/>
            <a:r>
              <a:rPr lang="bg-BG" sz="4500" b="1" dirty="0" smtClean="0">
                <a:solidFill>
                  <a:srgbClr val="669900"/>
                </a:solidFill>
                <a:latin typeface="Gill Sans MT" pitchFamily="34" charset="0"/>
              </a:rPr>
              <a:t>ЧАСТ 1 - ЗАГЛАВИЕ</a:t>
            </a:r>
            <a:endParaRPr lang="en-US" sz="45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1039" name="Text Box 59"/>
          <p:cNvSpPr txBox="1">
            <a:spLocks noChangeArrowheads="1"/>
          </p:cNvSpPr>
          <p:nvPr/>
        </p:nvSpPr>
        <p:spPr bwMode="auto">
          <a:xfrm>
            <a:off x="375047" y="11458575"/>
            <a:ext cx="8438555" cy="47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289" tIns="54645" rIns="109289" bIns="54645">
            <a:spAutoFit/>
          </a:bodyPr>
          <a:lstStyle/>
          <a:p>
            <a:pPr defTabSz="3747958">
              <a:spcBef>
                <a:spcPct val="50000"/>
              </a:spcBef>
              <a:buFont typeface="Wingdings" pitchFamily="2" charset="2"/>
              <a:buChar char="Ø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ТЕКСТ КЪМ ЧАСТ 1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0" name="Text Box 62"/>
          <p:cNvSpPr txBox="1">
            <a:spLocks noChangeArrowheads="1"/>
          </p:cNvSpPr>
          <p:nvPr/>
        </p:nvSpPr>
        <p:spPr bwMode="auto">
          <a:xfrm>
            <a:off x="27943597" y="18621375"/>
            <a:ext cx="8060903" cy="14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289" tIns="54645" rIns="109289" bIns="54645">
            <a:spAutoFit/>
          </a:bodyPr>
          <a:lstStyle/>
          <a:p>
            <a:pPr marL="273223" indent="-273223" defTabSz="3747958">
              <a:spcBef>
                <a:spcPct val="50000"/>
              </a:spcBef>
            </a:pPr>
            <a:endParaRPr lang="bg-BG" dirty="0"/>
          </a:p>
          <a:p>
            <a:pPr marL="273223" indent="-273223" defTabSz="3747958">
              <a:spcBef>
                <a:spcPct val="50000"/>
              </a:spcBef>
            </a:pPr>
            <a:r>
              <a:rPr lang="bg-BG" sz="2500" dirty="0" smtClean="0"/>
              <a:t>СПИСЪК НА ИЗПОЛЗВАНАТА ЛИТЕРАТУРА ПО АЗБУЧЕН РЕД</a:t>
            </a:r>
            <a:endParaRPr lang="en-US" sz="2500" dirty="0"/>
          </a:p>
        </p:txBody>
      </p:sp>
      <p:sp>
        <p:nvSpPr>
          <p:cNvPr id="1042" name="Rectangle 67"/>
          <p:cNvSpPr>
            <a:spLocks noChangeArrowheads="1"/>
          </p:cNvSpPr>
          <p:nvPr/>
        </p:nvSpPr>
        <p:spPr bwMode="auto">
          <a:xfrm>
            <a:off x="1129048" y="5819775"/>
            <a:ext cx="9559788" cy="7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289" tIns="54645" rIns="109289" bIns="54645" anchor="ctr"/>
          <a:lstStyle/>
          <a:p>
            <a:pPr defTabSz="3747958"/>
            <a:r>
              <a:rPr lang="bg-BG" sz="4500" b="1" dirty="0" smtClean="0">
                <a:solidFill>
                  <a:srgbClr val="669900"/>
                </a:solidFill>
                <a:latin typeface="Gill Sans MT" pitchFamily="34" charset="0"/>
              </a:rPr>
              <a:t>Въведение</a:t>
            </a:r>
            <a:endParaRPr lang="en-US" sz="45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1043" name="Rectangle 70"/>
          <p:cNvSpPr>
            <a:spLocks noChangeArrowheads="1"/>
          </p:cNvSpPr>
          <p:nvPr/>
        </p:nvSpPr>
        <p:spPr bwMode="auto">
          <a:xfrm>
            <a:off x="10220028" y="5362575"/>
            <a:ext cx="15727226" cy="7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289" tIns="54645" rIns="109289" bIns="54645" anchor="ctr"/>
          <a:lstStyle/>
          <a:p>
            <a:pPr defTabSz="3747958"/>
            <a:r>
              <a:rPr lang="bg-BG" sz="4500" b="1" dirty="0" smtClean="0">
                <a:solidFill>
                  <a:srgbClr val="669900"/>
                </a:solidFill>
                <a:latin typeface="Gill Sans MT" pitchFamily="34" charset="0"/>
              </a:rPr>
              <a:t>ЧАСТ 3- ЗАГЛАВИЕ</a:t>
            </a:r>
            <a:endParaRPr lang="en-US" sz="45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1044" name="Rectangle 73"/>
          <p:cNvSpPr>
            <a:spLocks noChangeArrowheads="1"/>
          </p:cNvSpPr>
          <p:nvPr/>
        </p:nvSpPr>
        <p:spPr bwMode="auto">
          <a:xfrm>
            <a:off x="28252230" y="5489377"/>
            <a:ext cx="8189825" cy="7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289" tIns="54645" rIns="109289" bIns="54645" anchor="ctr"/>
          <a:lstStyle/>
          <a:p>
            <a:pPr defTabSz="3747958"/>
            <a:r>
              <a:rPr lang="bg-BG" sz="4500" b="1" dirty="0" smtClean="0">
                <a:solidFill>
                  <a:srgbClr val="669900"/>
                </a:solidFill>
                <a:latin typeface="Gill Sans MT" pitchFamily="34" charset="0"/>
              </a:rPr>
              <a:t>ЧАСТ 5 - ЗАГЛАВИЕ</a:t>
            </a:r>
            <a:endParaRPr lang="en-US" sz="45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1045" name="Rectangle 76"/>
          <p:cNvSpPr>
            <a:spLocks noChangeArrowheads="1"/>
          </p:cNvSpPr>
          <p:nvPr/>
        </p:nvSpPr>
        <p:spPr bwMode="auto">
          <a:xfrm>
            <a:off x="28316039" y="18240375"/>
            <a:ext cx="8189826" cy="7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289" tIns="54645" rIns="109289" bIns="54645" anchor="ctr"/>
          <a:lstStyle/>
          <a:p>
            <a:pPr defTabSz="3747958"/>
            <a:r>
              <a:rPr lang="bg-BG" sz="4500" b="1" dirty="0" smtClean="0">
                <a:solidFill>
                  <a:srgbClr val="669900"/>
                </a:solidFill>
                <a:latin typeface="Gill Sans MT" pitchFamily="34" charset="0"/>
              </a:rPr>
              <a:t>Литература</a:t>
            </a:r>
            <a:endParaRPr lang="en-US" sz="45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1047" name="Text Box 90"/>
          <p:cNvSpPr txBox="1">
            <a:spLocks noChangeArrowheads="1"/>
          </p:cNvSpPr>
          <p:nvPr/>
        </p:nvSpPr>
        <p:spPr bwMode="auto">
          <a:xfrm>
            <a:off x="27773003" y="6669746"/>
            <a:ext cx="7450447" cy="47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289" tIns="54645" rIns="109289" bIns="54645">
            <a:spAutoFit/>
          </a:bodyPr>
          <a:lstStyle/>
          <a:p>
            <a:pPr algn="just" defTabSz="3747958">
              <a:spcBef>
                <a:spcPct val="50000"/>
              </a:spcBef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ТЕКСТ КЪМ ЧАСТ 5</a:t>
            </a:r>
            <a:endParaRPr lang="en-US" sz="29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48" name="Oval 94"/>
          <p:cNvSpPr>
            <a:spLocks noChangeArrowheads="1"/>
          </p:cNvSpPr>
          <p:nvPr/>
        </p:nvSpPr>
        <p:spPr bwMode="auto">
          <a:xfrm>
            <a:off x="500062" y="5743575"/>
            <a:ext cx="500063" cy="875109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ctr" defTabSz="3747958"/>
            <a:r>
              <a:rPr lang="en-US" sz="2900" b="1" dirty="0" smtClean="0">
                <a:solidFill>
                  <a:srgbClr val="669900"/>
                </a:solidFill>
                <a:latin typeface="Gill Sans MT" pitchFamily="34" charset="0"/>
              </a:rPr>
              <a:t>1</a:t>
            </a:r>
            <a:endParaRPr lang="en-US" sz="29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1049" name="Oval 97"/>
          <p:cNvSpPr>
            <a:spLocks noChangeArrowheads="1"/>
          </p:cNvSpPr>
          <p:nvPr/>
        </p:nvSpPr>
        <p:spPr bwMode="auto">
          <a:xfrm>
            <a:off x="437554" y="10467975"/>
            <a:ext cx="500063" cy="875109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ctr" defTabSz="3747958"/>
            <a:r>
              <a:rPr lang="en-US" sz="2900" b="1" dirty="0">
                <a:solidFill>
                  <a:srgbClr val="669900"/>
                </a:solidFill>
                <a:latin typeface="Gill Sans MT" pitchFamily="34" charset="0"/>
              </a:rPr>
              <a:t>2</a:t>
            </a:r>
          </a:p>
        </p:txBody>
      </p:sp>
      <p:sp>
        <p:nvSpPr>
          <p:cNvPr id="1051" name="Oval 99"/>
          <p:cNvSpPr>
            <a:spLocks noChangeArrowheads="1"/>
          </p:cNvSpPr>
          <p:nvPr/>
        </p:nvSpPr>
        <p:spPr bwMode="auto">
          <a:xfrm>
            <a:off x="27560737" y="5478066"/>
            <a:ext cx="428439" cy="875109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ctr" defTabSz="3747958"/>
            <a:r>
              <a:rPr lang="bg-BG" sz="2900" b="1" dirty="0" smtClean="0">
                <a:solidFill>
                  <a:srgbClr val="669900"/>
                </a:solidFill>
                <a:latin typeface="Gill Sans MT" pitchFamily="34" charset="0"/>
              </a:rPr>
              <a:t>6</a:t>
            </a:r>
            <a:endParaRPr lang="en-US" sz="29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1052" name="Oval 100"/>
          <p:cNvSpPr>
            <a:spLocks noChangeArrowheads="1"/>
          </p:cNvSpPr>
          <p:nvPr/>
        </p:nvSpPr>
        <p:spPr bwMode="auto">
          <a:xfrm>
            <a:off x="27503437" y="18316575"/>
            <a:ext cx="500063" cy="875109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ctr" defTabSz="3747958"/>
            <a:r>
              <a:rPr lang="en-US" sz="2900" b="1" dirty="0">
                <a:solidFill>
                  <a:srgbClr val="669900"/>
                </a:solidFill>
                <a:latin typeface="Gill Sans MT" pitchFamily="34" charset="0"/>
              </a:rPr>
              <a:t>5</a:t>
            </a:r>
          </a:p>
        </p:txBody>
      </p:sp>
      <p:sp>
        <p:nvSpPr>
          <p:cNvPr id="1053" name="Text Box 103"/>
          <p:cNvSpPr txBox="1">
            <a:spLocks noChangeArrowheads="1"/>
          </p:cNvSpPr>
          <p:nvPr/>
        </p:nvSpPr>
        <p:spPr bwMode="auto">
          <a:xfrm>
            <a:off x="10077450" y="6276975"/>
            <a:ext cx="16764000" cy="55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289" tIns="54645" rIns="109289" bIns="54645">
            <a:spAutoFit/>
          </a:bodyPr>
          <a:lstStyle/>
          <a:p>
            <a:pPr defTabSz="3747958">
              <a:spcBef>
                <a:spcPct val="50000"/>
              </a:spcBef>
            </a:pPr>
            <a:r>
              <a:rPr lang="bg-BG" sz="2900" dirty="0" smtClean="0"/>
              <a:t>ТЕКСТ КЪМ ЧАСТ 3</a:t>
            </a:r>
            <a:endParaRPr lang="en-US" sz="2900" dirty="0"/>
          </a:p>
        </p:txBody>
      </p:sp>
      <p:sp>
        <p:nvSpPr>
          <p:cNvPr id="1056" name="Rectangle 108"/>
          <p:cNvSpPr>
            <a:spLocks noChangeArrowheads="1"/>
          </p:cNvSpPr>
          <p:nvPr/>
        </p:nvSpPr>
        <p:spPr bwMode="auto">
          <a:xfrm>
            <a:off x="10382250" y="24412575"/>
            <a:ext cx="8915400" cy="638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ctr" defTabSz="3747958"/>
            <a:r>
              <a:rPr lang="bg-BG" dirty="0" smtClean="0">
                <a:latin typeface="Calibri" pitchFamily="34" charset="0"/>
                <a:cs typeface="Calibri" pitchFamily="34" charset="0"/>
              </a:rPr>
              <a:t>ФИГ.1 – ПЪРВО ИЗОБРАЖЕНИЕ ПО ТЕМАТА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32404050" y="16868775"/>
          <a:ext cx="2990850" cy="2281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59" name="Group 127"/>
          <p:cNvGrpSpPr>
            <a:grpSpLocks/>
          </p:cNvGrpSpPr>
          <p:nvPr/>
        </p:nvGrpSpPr>
        <p:grpSpPr bwMode="auto">
          <a:xfrm>
            <a:off x="32041766" y="466725"/>
            <a:ext cx="3462672" cy="4025503"/>
            <a:chOff x="710" y="1570"/>
            <a:chExt cx="2659" cy="3312"/>
          </a:xfrm>
        </p:grpSpPr>
        <p:pic>
          <p:nvPicPr>
            <p:cNvPr id="1066" name="Picture 128" descr="Medical_Symbol_1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100000" contrast="-70000"/>
            </a:blip>
            <a:srcRect/>
            <a:stretch>
              <a:fillRect/>
            </a:stretch>
          </p:blipFill>
          <p:spPr bwMode="auto">
            <a:xfrm>
              <a:off x="710" y="1570"/>
              <a:ext cx="2659" cy="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7" name="Text Box 129"/>
            <p:cNvSpPr txBox="1">
              <a:spLocks noChangeArrowheads="1"/>
            </p:cNvSpPr>
            <p:nvPr/>
          </p:nvSpPr>
          <p:spPr bwMode="auto">
            <a:xfrm>
              <a:off x="1526" y="2813"/>
              <a:ext cx="1028" cy="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3747958"/>
              <a:r>
                <a:rPr lang="bg-BG" sz="3200" b="1" smtClean="0"/>
                <a:t>ЛОГО</a:t>
              </a:r>
              <a:endParaRPr lang="en-US" sz="3200" b="1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9753847" y="777180"/>
            <a:ext cx="1104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Имена на автори</a:t>
            </a:r>
            <a:endParaRPr lang="bg-BG" sz="3600" dirty="0" smtClean="0">
              <a:solidFill>
                <a:srgbClr val="5F5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ctangle 56"/>
          <p:cNvSpPr>
            <a:spLocks noChangeArrowheads="1"/>
          </p:cNvSpPr>
          <p:nvPr/>
        </p:nvSpPr>
        <p:spPr bwMode="auto">
          <a:xfrm>
            <a:off x="1085850" y="20145375"/>
            <a:ext cx="9559788" cy="7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289" tIns="54645" rIns="109289" bIns="54645" anchor="ctr"/>
          <a:lstStyle/>
          <a:p>
            <a:pPr defTabSz="3747958"/>
            <a:r>
              <a:rPr lang="bg-BG" sz="4500" b="1" dirty="0" smtClean="0">
                <a:solidFill>
                  <a:srgbClr val="669900"/>
                </a:solidFill>
                <a:latin typeface="Gill Sans MT" pitchFamily="34" charset="0"/>
              </a:rPr>
              <a:t>ЧАСТ 2 - ЗАГЛАВИЕ</a:t>
            </a:r>
            <a:endParaRPr lang="en-US" sz="45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35" name="Oval 97"/>
          <p:cNvSpPr>
            <a:spLocks noChangeArrowheads="1"/>
          </p:cNvSpPr>
          <p:nvPr/>
        </p:nvSpPr>
        <p:spPr bwMode="auto">
          <a:xfrm>
            <a:off x="400050" y="20069175"/>
            <a:ext cx="500063" cy="875109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ctr" defTabSz="3747958"/>
            <a:r>
              <a:rPr lang="bg-BG" sz="2900" b="1" dirty="0" smtClean="0">
                <a:solidFill>
                  <a:srgbClr val="669900"/>
                </a:solidFill>
                <a:latin typeface="Gill Sans MT" pitchFamily="34" charset="0"/>
              </a:rPr>
              <a:t>3</a:t>
            </a:r>
            <a:endParaRPr lang="en-US" sz="29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476250" y="21059775"/>
            <a:ext cx="8305801" cy="47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289" tIns="54645" rIns="109289" bIns="54645">
            <a:spAutoFit/>
          </a:bodyPr>
          <a:lstStyle/>
          <a:p>
            <a:pPr algn="just" defTabSz="3747958">
              <a:spcBef>
                <a:spcPct val="50000"/>
              </a:spcBef>
              <a:buFont typeface="Wingdings" pitchFamily="2" charset="2"/>
              <a:buChar char="Ø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ТЕКСТ КЪМ ЦАСТ 2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70"/>
          <p:cNvSpPr>
            <a:spLocks noChangeArrowheads="1"/>
          </p:cNvSpPr>
          <p:nvPr/>
        </p:nvSpPr>
        <p:spPr bwMode="auto">
          <a:xfrm>
            <a:off x="10382250" y="12220575"/>
            <a:ext cx="15727226" cy="7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289" tIns="54645" rIns="109289" bIns="54645" anchor="ctr"/>
          <a:lstStyle/>
          <a:p>
            <a:pPr defTabSz="3747958"/>
            <a:r>
              <a:rPr lang="bg-BG" sz="4500" b="1" dirty="0" smtClean="0">
                <a:solidFill>
                  <a:srgbClr val="669900"/>
                </a:solidFill>
                <a:latin typeface="Gill Sans MT" pitchFamily="34" charset="0"/>
              </a:rPr>
              <a:t>ЧАСТ 4 - ЗАГЛАВИЕ</a:t>
            </a:r>
            <a:endParaRPr lang="en-US" sz="45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40" name="Text Box 103"/>
          <p:cNvSpPr txBox="1">
            <a:spLocks noChangeArrowheads="1"/>
          </p:cNvSpPr>
          <p:nvPr/>
        </p:nvSpPr>
        <p:spPr bwMode="auto">
          <a:xfrm>
            <a:off x="10229850" y="12144375"/>
            <a:ext cx="16252031" cy="55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289" tIns="54645" rIns="109289" bIns="54645">
            <a:spAutoFit/>
          </a:bodyPr>
          <a:lstStyle/>
          <a:p>
            <a:pPr marL="514350" indent="-514350" defTabSz="3747958">
              <a:spcBef>
                <a:spcPct val="50000"/>
              </a:spcBef>
            </a:pPr>
            <a:endParaRPr lang="en-US" sz="2900" dirty="0"/>
          </a:p>
        </p:txBody>
      </p:sp>
      <p:sp>
        <p:nvSpPr>
          <p:cNvPr id="42" name="Rectangle 41"/>
          <p:cNvSpPr/>
          <p:nvPr/>
        </p:nvSpPr>
        <p:spPr>
          <a:xfrm>
            <a:off x="10153650" y="12860715"/>
            <a:ext cx="1677352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bg-BG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ТЕКСТ КЪМ ЧАСТ 4</a:t>
            </a:r>
            <a:endParaRPr lang="bg-BG" sz="29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3" name="Picture 2" descr="D:\Алина\Medicine\Педиатрия\Кардиология\Clinical cases\Мелин - ХКМП\MEHMEDOVA^MELIN_CR_20160322_111645_1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0458450" y="17554575"/>
            <a:ext cx="8766283" cy="647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4" name="Picture 2" descr="D:\Алина\Medicine\Педиатрия\Кардиология\Clinical cases\Мелин - ХКМП\EchoKG\Presentation\Modified_00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026854" y="8682407"/>
            <a:ext cx="3708000" cy="23951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5" name="Picture 3" descr="D:\Алина\Medicine\Педиатрия\Кардиология\Clinical cases\Мелин - ХКМП\EchoKG\Presentation\modified_000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099250" y="8737575"/>
            <a:ext cx="3793795" cy="234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6" name="Picture 3" descr="D:\Алина\Medicine\Педиатрия\Кардиология\Clinical cases\Мелин - ХКМП\EchoKG\Presentation\Modify_000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754850" y="18773775"/>
            <a:ext cx="7391399" cy="51887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7" name="Rectangle 108"/>
          <p:cNvSpPr>
            <a:spLocks noChangeArrowheads="1"/>
          </p:cNvSpPr>
          <p:nvPr/>
        </p:nvSpPr>
        <p:spPr bwMode="auto">
          <a:xfrm>
            <a:off x="19772412" y="24384000"/>
            <a:ext cx="7373838" cy="638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ctr" defTabSz="3747958"/>
            <a:r>
              <a:rPr lang="bg-BG" dirty="0" smtClean="0">
                <a:latin typeface="Calibri" pitchFamily="34" charset="0"/>
                <a:cs typeface="Calibri" pitchFamily="34" charset="0"/>
              </a:rPr>
              <a:t>Фиг. 2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– ВТОРО ИЗОБРАЖЕНИЕ ПО ТЕМАТА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Rectangle 108"/>
          <p:cNvSpPr>
            <a:spLocks noChangeArrowheads="1"/>
          </p:cNvSpPr>
          <p:nvPr/>
        </p:nvSpPr>
        <p:spPr bwMode="auto">
          <a:xfrm>
            <a:off x="27984450" y="11306174"/>
            <a:ext cx="3744000" cy="111651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just" defTabSz="3747958"/>
            <a:r>
              <a:rPr lang="bg-BG" sz="2000" dirty="0" smtClean="0">
                <a:latin typeface="Calibri" pitchFamily="34" charset="0"/>
                <a:cs typeface="Calibri" pitchFamily="34" charset="0"/>
              </a:rPr>
              <a:t>Фиг. 3 </a:t>
            </a:r>
            <a:r>
              <a:rPr lang="bg-BG" sz="2000" dirty="0" smtClean="0">
                <a:latin typeface="Calibri" pitchFamily="34" charset="0"/>
                <a:cs typeface="Calibri" pitchFamily="34" charset="0"/>
              </a:rPr>
              <a:t>– ТРЕТО ИЗОБРАЖЕНИЕ </a:t>
            </a:r>
          </a:p>
          <a:p>
            <a:pPr algn="just" defTabSz="3747958"/>
            <a:r>
              <a:rPr lang="bg-BG" sz="2000" dirty="0" smtClean="0">
                <a:latin typeface="Calibri" pitchFamily="34" charset="0"/>
                <a:cs typeface="Calibri" pitchFamily="34" charset="0"/>
              </a:rPr>
              <a:t>ПО ТЕМАТА</a:t>
            </a:r>
            <a:r>
              <a:rPr lang="bg-BG" sz="22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Rectangle 108"/>
          <p:cNvSpPr>
            <a:spLocks noChangeArrowheads="1"/>
          </p:cNvSpPr>
          <p:nvPr/>
        </p:nvSpPr>
        <p:spPr bwMode="auto">
          <a:xfrm>
            <a:off x="32023050" y="11306175"/>
            <a:ext cx="3744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defTabSz="3747958"/>
            <a:r>
              <a:rPr lang="bg-BG" dirty="0" smtClean="0">
                <a:latin typeface="Calibri" pitchFamily="34" charset="0"/>
                <a:cs typeface="Calibri" pitchFamily="34" charset="0"/>
              </a:rPr>
              <a:t>Фиг. 4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– ЧЕТВЪРТО </a:t>
            </a:r>
          </a:p>
          <a:p>
            <a:pPr defTabSz="3747958"/>
            <a:r>
              <a:rPr lang="bg-BG" dirty="0" smtClean="0">
                <a:latin typeface="Calibri" pitchFamily="34" charset="0"/>
                <a:cs typeface="Calibri" pitchFamily="34" charset="0"/>
              </a:rPr>
              <a:t>ИЗОБРАЖЕНИЕ ПО ТЕМАТА</a:t>
            </a:r>
            <a:endParaRPr lang="bg-BG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Oval 100"/>
          <p:cNvSpPr>
            <a:spLocks noChangeArrowheads="1"/>
          </p:cNvSpPr>
          <p:nvPr/>
        </p:nvSpPr>
        <p:spPr bwMode="auto">
          <a:xfrm>
            <a:off x="27451050" y="13287375"/>
            <a:ext cx="500063" cy="875109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ctr" defTabSz="3747958"/>
            <a:r>
              <a:rPr lang="bg-BG" sz="2900" b="1" dirty="0" smtClean="0">
                <a:solidFill>
                  <a:srgbClr val="669900"/>
                </a:solidFill>
                <a:latin typeface="Gill Sans MT" pitchFamily="34" charset="0"/>
              </a:rPr>
              <a:t>7</a:t>
            </a:r>
            <a:endParaRPr lang="en-US" sz="29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51" name="Rectangle 76"/>
          <p:cNvSpPr>
            <a:spLocks noChangeArrowheads="1"/>
          </p:cNvSpPr>
          <p:nvPr/>
        </p:nvSpPr>
        <p:spPr bwMode="auto">
          <a:xfrm>
            <a:off x="28136850" y="13337977"/>
            <a:ext cx="8189826" cy="787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289" tIns="54645" rIns="109289" bIns="54645" anchor="ctr"/>
          <a:lstStyle/>
          <a:p>
            <a:pPr defTabSz="3747958"/>
            <a:r>
              <a:rPr lang="bg-BG" sz="4500" b="1" dirty="0" smtClean="0">
                <a:solidFill>
                  <a:srgbClr val="669900"/>
                </a:solidFill>
                <a:latin typeface="Gill Sans MT" pitchFamily="34" charset="0"/>
              </a:rPr>
              <a:t>Заключение</a:t>
            </a:r>
            <a:endParaRPr lang="en-US" sz="45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54" name="Text Box 90"/>
          <p:cNvSpPr txBox="1">
            <a:spLocks noChangeArrowheads="1"/>
          </p:cNvSpPr>
          <p:nvPr/>
        </p:nvSpPr>
        <p:spPr bwMode="auto">
          <a:xfrm>
            <a:off x="28060650" y="14201149"/>
            <a:ext cx="7450447" cy="55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289" tIns="54645" rIns="109289" bIns="54645">
            <a:spAutoFit/>
          </a:bodyPr>
          <a:lstStyle/>
          <a:p>
            <a:pPr algn="just" defTabSz="3747958">
              <a:spcBef>
                <a:spcPct val="50000"/>
              </a:spcBef>
            </a:pPr>
            <a:r>
              <a:rPr lang="bg-BG" sz="2900" b="1" i="1" dirty="0" smtClean="0">
                <a:latin typeface="Calibri" pitchFamily="34" charset="0"/>
                <a:cs typeface="Calibri" pitchFamily="34" charset="0"/>
              </a:rPr>
              <a:t>ТЕКСТ НА ЗАКЛЮЧЕНИЕТО</a:t>
            </a:r>
            <a:endParaRPr lang="en-US" sz="29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Oval 99"/>
          <p:cNvSpPr>
            <a:spLocks noChangeArrowheads="1"/>
          </p:cNvSpPr>
          <p:nvPr/>
        </p:nvSpPr>
        <p:spPr bwMode="auto">
          <a:xfrm>
            <a:off x="9696450" y="5362575"/>
            <a:ext cx="428439" cy="875109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ctr" defTabSz="3747958"/>
            <a:r>
              <a:rPr lang="bg-BG" sz="2900" b="1" dirty="0" smtClean="0">
                <a:solidFill>
                  <a:srgbClr val="669900"/>
                </a:solidFill>
                <a:latin typeface="Gill Sans MT" pitchFamily="34" charset="0"/>
              </a:rPr>
              <a:t>4</a:t>
            </a:r>
            <a:endParaRPr lang="en-US" sz="29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  <p:sp>
        <p:nvSpPr>
          <p:cNvPr id="56" name="Oval 99"/>
          <p:cNvSpPr>
            <a:spLocks noChangeArrowheads="1"/>
          </p:cNvSpPr>
          <p:nvPr/>
        </p:nvSpPr>
        <p:spPr bwMode="auto">
          <a:xfrm>
            <a:off x="9696450" y="12144375"/>
            <a:ext cx="428439" cy="875109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  <a:effectLst/>
        </p:spPr>
        <p:txBody>
          <a:bodyPr wrap="none" lIns="72859" tIns="36430" rIns="72859" bIns="36430" anchor="ctr"/>
          <a:lstStyle/>
          <a:p>
            <a:pPr algn="ctr" defTabSz="3747958"/>
            <a:r>
              <a:rPr lang="bg-BG" sz="2900" b="1" dirty="0" smtClean="0">
                <a:solidFill>
                  <a:srgbClr val="669900"/>
                </a:solidFill>
                <a:latin typeface="Gill Sans MT" pitchFamily="34" charset="0"/>
              </a:rPr>
              <a:t>5</a:t>
            </a:r>
            <a:endParaRPr lang="en-US" sz="2900" b="1" dirty="0">
              <a:solidFill>
                <a:srgbClr val="669900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Картина" ma:contentTypeID="0x010102007B7152BA38E39A4E9E599F0CECACB45C" ma:contentTypeVersion="1" ma:contentTypeDescription="Качване на изображение или снимка." ma:contentTypeScope="" ma:versionID="03dd124af21b9675fb3e211e561af6d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dc92be54e08b2d53e2b10fe46036d0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Ширина на картина" ma:internalName="ImageWidth" ma:readOnly="true">
      <xsd:simpleType>
        <xsd:restriction base="dms:Unknown"/>
      </xsd:simpleType>
    </xsd:element>
    <xsd:element name="ImageHeight" ma:index="12" nillable="true" ma:displayName="Височина на картина" ma:internalName="ImageHeight" ma:readOnly="true">
      <xsd:simpleType>
        <xsd:restriction base="dms:Unknown"/>
      </xsd:simpleType>
    </xsd:element>
    <xsd:element name="ImageCreateDate" ma:index="13" nillable="true" ma:displayName="Дата на снимане" ma:format="DateTime" ma:hidden="true" ma:internalName="ImageCreateDate">
      <xsd:simpleType>
        <xsd:restriction base="dms:DateTime"/>
      </xsd:simpleType>
    </xsd:element>
    <xsd:element name="Description" ma:index="14" nillable="true" ma:displayName="Описание" ma:description="Използва се като алтернативен текст за картина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Съществува миниатюра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Съществува визуализация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URL адрес на визуализация на изображение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displayName="Заглавие"/>
        <xsd:element ref="dc:subject" minOccurs="0" maxOccurs="1"/>
        <xsd:element ref="dc:description" minOccurs="0" maxOccurs="1"/>
        <xsd:element name="keywords" minOccurs="0" maxOccurs="1" type="xsd:string" ma:index="20" ma:displayName="Ключови думи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8BB94FF-47CC-43EF-ADF4-FEA859F48842}"/>
</file>

<file path=customXml/itemProps2.xml><?xml version="1.0" encoding="utf-8"?>
<ds:datastoreItem xmlns:ds="http://schemas.openxmlformats.org/officeDocument/2006/customXml" ds:itemID="{E6B7280D-5318-491A-BBB9-0540FB374A73}"/>
</file>

<file path=customXml/itemProps3.xml><?xml version="1.0" encoding="utf-8"?>
<ds:datastoreItem xmlns:ds="http://schemas.openxmlformats.org/officeDocument/2006/customXml" ds:itemID="{FE091895-7B40-4987-9103-472C804BB1DD}"/>
</file>

<file path=docProps/app.xml><?xml version="1.0" encoding="utf-8"?>
<Properties xmlns="http://schemas.openxmlformats.org/officeDocument/2006/extended-properties" xmlns:vt="http://schemas.openxmlformats.org/officeDocument/2006/docPropsVTypes">
  <TotalTime>7493</TotalTime>
  <Words>103</Words>
  <Application>Microsoft Office PowerPoint</Application>
  <PresentationFormat>Custom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Wingdings</vt:lpstr>
      <vt:lpstr>Gill Sans MT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research poster template</dc:title>
  <dc:subject>Example Of A Sample Research Poster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UserPC</cp:lastModifiedBy>
  <cp:revision>96</cp:revision>
  <dcterms:created xsi:type="dcterms:W3CDTF">2004-07-27T19:46:06Z</dcterms:created>
  <dcterms:modified xsi:type="dcterms:W3CDTF">2017-03-16T09:55:59Z</dcterms:modified>
  <cp:category>templates for scientific poster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0x010102007B7152BA38E39A4E9E599F0CECACB45C</vt:lpwstr>
  </property>
</Properties>
</file>